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4"/>
  </p:sldMasterIdLst>
  <p:notesMasterIdLst>
    <p:notesMasterId r:id="rId19"/>
  </p:notesMasterIdLst>
  <p:sldIdLst>
    <p:sldId id="256" r:id="rId5"/>
    <p:sldId id="257" r:id="rId6"/>
    <p:sldId id="258" r:id="rId7"/>
    <p:sldId id="259" r:id="rId8"/>
    <p:sldId id="260" r:id="rId9"/>
    <p:sldId id="261" r:id="rId10"/>
    <p:sldId id="265" r:id="rId11"/>
    <p:sldId id="266" r:id="rId12"/>
    <p:sldId id="268" r:id="rId13"/>
    <p:sldId id="267" r:id="rId14"/>
    <p:sldId id="262" r:id="rId15"/>
    <p:sldId id="263" r:id="rId16"/>
    <p:sldId id="264" r:id="rId17"/>
    <p:sldId id="269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FEECAF-4F59-435C-B06C-13FC61A2403D}" v="344" dt="2023-03-17T13:00:35.555"/>
    <p1510:client id="{E5B3BE16-1D2E-4ADB-3C3D-D8782DD3618C}" v="1" dt="2023-03-17T10:52:57.8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5033" autoAdjust="0"/>
  </p:normalViewPr>
  <p:slideViewPr>
    <p:cSldViewPr snapToGrid="0">
      <p:cViewPr varScale="1">
        <p:scale>
          <a:sx n="57" d="100"/>
          <a:sy n="57" d="100"/>
        </p:scale>
        <p:origin x="384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211150-796D-46C6-8865-69F4204BFA2F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0F6B226-B3FB-415B-856F-B8F52A8DD844}">
      <dgm:prSet/>
      <dgm:spPr/>
      <dgm:t>
        <a:bodyPr/>
        <a:lstStyle/>
        <a:p>
          <a:r>
            <a:rPr lang="fr-FR" b="0" i="0" dirty="0"/>
            <a:t>Mettre en place un outil de gestion de rendez-vous d’un cabinet de vétérinaire</a:t>
          </a:r>
          <a:endParaRPr lang="en-US" dirty="0"/>
        </a:p>
      </dgm:t>
    </dgm:pt>
    <dgm:pt modelId="{24B68FC2-9679-425D-A46B-C6832F6AFAD6}" type="parTrans" cxnId="{170F2B10-3BAD-46D0-AB90-29B0A993D95C}">
      <dgm:prSet/>
      <dgm:spPr/>
      <dgm:t>
        <a:bodyPr/>
        <a:lstStyle/>
        <a:p>
          <a:endParaRPr lang="en-US"/>
        </a:p>
      </dgm:t>
    </dgm:pt>
    <dgm:pt modelId="{FA4E4721-E42F-47CA-B670-5E5431D004CD}" type="sibTrans" cxnId="{170F2B10-3BAD-46D0-AB90-29B0A993D95C}">
      <dgm:prSet/>
      <dgm:spPr/>
      <dgm:t>
        <a:bodyPr/>
        <a:lstStyle/>
        <a:p>
          <a:endParaRPr lang="en-US" dirty="0"/>
        </a:p>
      </dgm:t>
    </dgm:pt>
    <dgm:pt modelId="{08B12515-6397-4992-AE24-E2BBB240818B}">
      <dgm:prSet/>
      <dgm:spPr/>
      <dgm:t>
        <a:bodyPr/>
        <a:lstStyle/>
        <a:p>
          <a:r>
            <a:rPr lang="fr-FR" dirty="0"/>
            <a:t>C</a:t>
          </a:r>
          <a:r>
            <a:rPr lang="fr-FR" b="0" i="0" dirty="0"/>
            <a:t>apable de gérer les animaux se présentant à l’accueil pour un soin ou une consultation, une opération ou un toilettage</a:t>
          </a:r>
          <a:endParaRPr lang="en-US" dirty="0"/>
        </a:p>
      </dgm:t>
    </dgm:pt>
    <dgm:pt modelId="{915BBCEB-B1AC-4666-ACFC-1956E341D355}" type="parTrans" cxnId="{028F2C65-4285-4C0F-B1DE-D0FBA788D88F}">
      <dgm:prSet/>
      <dgm:spPr/>
      <dgm:t>
        <a:bodyPr/>
        <a:lstStyle/>
        <a:p>
          <a:endParaRPr lang="en-US"/>
        </a:p>
      </dgm:t>
    </dgm:pt>
    <dgm:pt modelId="{DFE3D738-D127-4902-B08A-F1EFE037FC90}" type="sibTrans" cxnId="{028F2C65-4285-4C0F-B1DE-D0FBA788D88F}">
      <dgm:prSet/>
      <dgm:spPr/>
      <dgm:t>
        <a:bodyPr/>
        <a:lstStyle/>
        <a:p>
          <a:endParaRPr lang="en-US" dirty="0"/>
        </a:p>
      </dgm:t>
    </dgm:pt>
    <dgm:pt modelId="{BE28C74D-DB16-49DF-A938-E555DBAF52C3}">
      <dgm:prSet/>
      <dgm:spPr/>
      <dgm:t>
        <a:bodyPr/>
        <a:lstStyle/>
        <a:p>
          <a:r>
            <a:rPr lang="fr-FR" dirty="0"/>
            <a:t>C</a:t>
          </a:r>
          <a:r>
            <a:rPr lang="fr-FR" b="0" i="0" dirty="0"/>
            <a:t>apable de gérer l’agenda du cabinet sur une durée de 6 mois</a:t>
          </a:r>
          <a:endParaRPr lang="en-US" dirty="0"/>
        </a:p>
      </dgm:t>
    </dgm:pt>
    <dgm:pt modelId="{B98D534E-1B68-4F63-9CF0-4CDF97B96054}" type="parTrans" cxnId="{6406A7E1-2716-4945-91D6-1F3DBDC7A07B}">
      <dgm:prSet/>
      <dgm:spPr/>
      <dgm:t>
        <a:bodyPr/>
        <a:lstStyle/>
        <a:p>
          <a:endParaRPr lang="en-US"/>
        </a:p>
      </dgm:t>
    </dgm:pt>
    <dgm:pt modelId="{6E470A9C-D283-4266-9782-0CA03A8DB4E7}" type="sibTrans" cxnId="{6406A7E1-2716-4945-91D6-1F3DBDC7A07B}">
      <dgm:prSet/>
      <dgm:spPr/>
      <dgm:t>
        <a:bodyPr/>
        <a:lstStyle/>
        <a:p>
          <a:endParaRPr lang="en-US" dirty="0"/>
        </a:p>
      </dgm:t>
    </dgm:pt>
    <dgm:pt modelId="{5A7C3CEB-571B-4BD7-87DB-8617571C91CD}">
      <dgm:prSet/>
      <dgm:spPr/>
      <dgm:t>
        <a:bodyPr/>
        <a:lstStyle/>
        <a:p>
          <a:r>
            <a:rPr lang="fr-FR" b="0" i="0" dirty="0"/>
            <a:t>L’application aura aussi une partie gestion du personnel</a:t>
          </a:r>
          <a:endParaRPr lang="en-US" dirty="0"/>
        </a:p>
      </dgm:t>
    </dgm:pt>
    <dgm:pt modelId="{FA976663-7805-4635-9C0F-C2A16B67766F}" type="parTrans" cxnId="{0CE1E1D3-9F50-450A-8F7C-00E2D293E08D}">
      <dgm:prSet/>
      <dgm:spPr/>
      <dgm:t>
        <a:bodyPr/>
        <a:lstStyle/>
        <a:p>
          <a:endParaRPr lang="en-US"/>
        </a:p>
      </dgm:t>
    </dgm:pt>
    <dgm:pt modelId="{AD9C42E1-7AB1-49B0-96FE-A1FFFFCE83CC}" type="sibTrans" cxnId="{0CE1E1D3-9F50-450A-8F7C-00E2D293E08D}">
      <dgm:prSet/>
      <dgm:spPr/>
      <dgm:t>
        <a:bodyPr/>
        <a:lstStyle/>
        <a:p>
          <a:endParaRPr lang="en-US"/>
        </a:p>
      </dgm:t>
    </dgm:pt>
    <dgm:pt modelId="{591E9712-A498-49F1-AFC4-E0D96045ADE4}" type="pres">
      <dgm:prSet presAssocID="{36211150-796D-46C6-8865-69F4204BFA2F}" presName="outerComposite" presStyleCnt="0">
        <dgm:presLayoutVars>
          <dgm:chMax val="5"/>
          <dgm:dir/>
          <dgm:resizeHandles val="exact"/>
        </dgm:presLayoutVars>
      </dgm:prSet>
      <dgm:spPr/>
    </dgm:pt>
    <dgm:pt modelId="{AF508152-F63B-4B32-90EC-11149DB059B4}" type="pres">
      <dgm:prSet presAssocID="{36211150-796D-46C6-8865-69F4204BFA2F}" presName="dummyMaxCanvas" presStyleCnt="0">
        <dgm:presLayoutVars/>
      </dgm:prSet>
      <dgm:spPr/>
    </dgm:pt>
    <dgm:pt modelId="{D35A8EDA-0A82-4F94-822C-83DA9FB2AC54}" type="pres">
      <dgm:prSet presAssocID="{36211150-796D-46C6-8865-69F4204BFA2F}" presName="FourNodes_1" presStyleLbl="node1" presStyleIdx="0" presStyleCnt="4">
        <dgm:presLayoutVars>
          <dgm:bulletEnabled val="1"/>
        </dgm:presLayoutVars>
      </dgm:prSet>
      <dgm:spPr/>
    </dgm:pt>
    <dgm:pt modelId="{D0CABCDC-0819-4803-A64E-4EC587B62AA2}" type="pres">
      <dgm:prSet presAssocID="{36211150-796D-46C6-8865-69F4204BFA2F}" presName="FourNodes_2" presStyleLbl="node1" presStyleIdx="1" presStyleCnt="4">
        <dgm:presLayoutVars>
          <dgm:bulletEnabled val="1"/>
        </dgm:presLayoutVars>
      </dgm:prSet>
      <dgm:spPr/>
    </dgm:pt>
    <dgm:pt modelId="{2A680BCE-18C8-4398-8087-9518307E24FF}" type="pres">
      <dgm:prSet presAssocID="{36211150-796D-46C6-8865-69F4204BFA2F}" presName="FourNodes_3" presStyleLbl="node1" presStyleIdx="2" presStyleCnt="4">
        <dgm:presLayoutVars>
          <dgm:bulletEnabled val="1"/>
        </dgm:presLayoutVars>
      </dgm:prSet>
      <dgm:spPr/>
    </dgm:pt>
    <dgm:pt modelId="{BCDB6C1A-75E1-46C5-B19F-6966D5AB50DA}" type="pres">
      <dgm:prSet presAssocID="{36211150-796D-46C6-8865-69F4204BFA2F}" presName="FourNodes_4" presStyleLbl="node1" presStyleIdx="3" presStyleCnt="4">
        <dgm:presLayoutVars>
          <dgm:bulletEnabled val="1"/>
        </dgm:presLayoutVars>
      </dgm:prSet>
      <dgm:spPr/>
    </dgm:pt>
    <dgm:pt modelId="{E95B2C69-2B52-49EE-B68C-F15DF5E0B079}" type="pres">
      <dgm:prSet presAssocID="{36211150-796D-46C6-8865-69F4204BFA2F}" presName="FourConn_1-2" presStyleLbl="fgAccFollowNode1" presStyleIdx="0" presStyleCnt="3">
        <dgm:presLayoutVars>
          <dgm:bulletEnabled val="1"/>
        </dgm:presLayoutVars>
      </dgm:prSet>
      <dgm:spPr/>
    </dgm:pt>
    <dgm:pt modelId="{A1FE0082-7BE7-4136-B27F-C33B57A91171}" type="pres">
      <dgm:prSet presAssocID="{36211150-796D-46C6-8865-69F4204BFA2F}" presName="FourConn_2-3" presStyleLbl="fgAccFollowNode1" presStyleIdx="1" presStyleCnt="3">
        <dgm:presLayoutVars>
          <dgm:bulletEnabled val="1"/>
        </dgm:presLayoutVars>
      </dgm:prSet>
      <dgm:spPr/>
    </dgm:pt>
    <dgm:pt modelId="{5278699B-7BB9-4918-96C6-F68D3435A6CC}" type="pres">
      <dgm:prSet presAssocID="{36211150-796D-46C6-8865-69F4204BFA2F}" presName="FourConn_3-4" presStyleLbl="fgAccFollowNode1" presStyleIdx="2" presStyleCnt="3">
        <dgm:presLayoutVars>
          <dgm:bulletEnabled val="1"/>
        </dgm:presLayoutVars>
      </dgm:prSet>
      <dgm:spPr/>
    </dgm:pt>
    <dgm:pt modelId="{FA239845-43A4-4247-82F7-82FE9FBE108D}" type="pres">
      <dgm:prSet presAssocID="{36211150-796D-46C6-8865-69F4204BFA2F}" presName="FourNodes_1_text" presStyleLbl="node1" presStyleIdx="3" presStyleCnt="4">
        <dgm:presLayoutVars>
          <dgm:bulletEnabled val="1"/>
        </dgm:presLayoutVars>
      </dgm:prSet>
      <dgm:spPr/>
    </dgm:pt>
    <dgm:pt modelId="{FC38CFDC-B0F8-43B8-B37A-D5D302ACB293}" type="pres">
      <dgm:prSet presAssocID="{36211150-796D-46C6-8865-69F4204BFA2F}" presName="FourNodes_2_text" presStyleLbl="node1" presStyleIdx="3" presStyleCnt="4">
        <dgm:presLayoutVars>
          <dgm:bulletEnabled val="1"/>
        </dgm:presLayoutVars>
      </dgm:prSet>
      <dgm:spPr/>
    </dgm:pt>
    <dgm:pt modelId="{C30AD6F9-A760-4554-B166-D5463D978A9C}" type="pres">
      <dgm:prSet presAssocID="{36211150-796D-46C6-8865-69F4204BFA2F}" presName="FourNodes_3_text" presStyleLbl="node1" presStyleIdx="3" presStyleCnt="4">
        <dgm:presLayoutVars>
          <dgm:bulletEnabled val="1"/>
        </dgm:presLayoutVars>
      </dgm:prSet>
      <dgm:spPr/>
    </dgm:pt>
    <dgm:pt modelId="{EAD696D3-DE94-4845-9D77-8E43C630386E}" type="pres">
      <dgm:prSet presAssocID="{36211150-796D-46C6-8865-69F4204BFA2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E95AA208-2786-476D-84E5-C95473D8B2DC}" type="presOf" srcId="{BE28C74D-DB16-49DF-A938-E555DBAF52C3}" destId="{C30AD6F9-A760-4554-B166-D5463D978A9C}" srcOrd="1" destOrd="0" presId="urn:microsoft.com/office/officeart/2005/8/layout/vProcess5"/>
    <dgm:cxn modelId="{170F2B10-3BAD-46D0-AB90-29B0A993D95C}" srcId="{36211150-796D-46C6-8865-69F4204BFA2F}" destId="{30F6B226-B3FB-415B-856F-B8F52A8DD844}" srcOrd="0" destOrd="0" parTransId="{24B68FC2-9679-425D-A46B-C6832F6AFAD6}" sibTransId="{FA4E4721-E42F-47CA-B670-5E5431D004CD}"/>
    <dgm:cxn modelId="{975D0216-1800-4F61-8026-BB303E82D079}" type="presOf" srcId="{30F6B226-B3FB-415B-856F-B8F52A8DD844}" destId="{D35A8EDA-0A82-4F94-822C-83DA9FB2AC54}" srcOrd="0" destOrd="0" presId="urn:microsoft.com/office/officeart/2005/8/layout/vProcess5"/>
    <dgm:cxn modelId="{D3034032-8D4D-4893-8D63-02852CC5FF59}" type="presOf" srcId="{5A7C3CEB-571B-4BD7-87DB-8617571C91CD}" destId="{EAD696D3-DE94-4845-9D77-8E43C630386E}" srcOrd="1" destOrd="0" presId="urn:microsoft.com/office/officeart/2005/8/layout/vProcess5"/>
    <dgm:cxn modelId="{E8207933-930C-4C48-BC88-72B47869FA6F}" type="presOf" srcId="{5A7C3CEB-571B-4BD7-87DB-8617571C91CD}" destId="{BCDB6C1A-75E1-46C5-B19F-6966D5AB50DA}" srcOrd="0" destOrd="0" presId="urn:microsoft.com/office/officeart/2005/8/layout/vProcess5"/>
    <dgm:cxn modelId="{028F2C65-4285-4C0F-B1DE-D0FBA788D88F}" srcId="{36211150-796D-46C6-8865-69F4204BFA2F}" destId="{08B12515-6397-4992-AE24-E2BBB240818B}" srcOrd="1" destOrd="0" parTransId="{915BBCEB-B1AC-4666-ACFC-1956E341D355}" sibTransId="{DFE3D738-D127-4902-B08A-F1EFE037FC90}"/>
    <dgm:cxn modelId="{466E6746-7737-492F-82D4-867C8CA88F00}" type="presOf" srcId="{08B12515-6397-4992-AE24-E2BBB240818B}" destId="{D0CABCDC-0819-4803-A64E-4EC587B62AA2}" srcOrd="0" destOrd="0" presId="urn:microsoft.com/office/officeart/2005/8/layout/vProcess5"/>
    <dgm:cxn modelId="{5EEEF44E-DF99-49D6-9FDB-CED6715E2AE5}" type="presOf" srcId="{30F6B226-B3FB-415B-856F-B8F52A8DD844}" destId="{FA239845-43A4-4247-82F7-82FE9FBE108D}" srcOrd="1" destOrd="0" presId="urn:microsoft.com/office/officeart/2005/8/layout/vProcess5"/>
    <dgm:cxn modelId="{461B40A4-BD0D-4B8E-8A29-D540BB33DA0D}" type="presOf" srcId="{FA4E4721-E42F-47CA-B670-5E5431D004CD}" destId="{E95B2C69-2B52-49EE-B68C-F15DF5E0B079}" srcOrd="0" destOrd="0" presId="urn:microsoft.com/office/officeart/2005/8/layout/vProcess5"/>
    <dgm:cxn modelId="{CA8A1CAB-B818-4C12-9C27-3DE10267B081}" type="presOf" srcId="{BE28C74D-DB16-49DF-A938-E555DBAF52C3}" destId="{2A680BCE-18C8-4398-8087-9518307E24FF}" srcOrd="0" destOrd="0" presId="urn:microsoft.com/office/officeart/2005/8/layout/vProcess5"/>
    <dgm:cxn modelId="{6DB664BA-5CB3-4171-B57E-C1A43FAD0486}" type="presOf" srcId="{36211150-796D-46C6-8865-69F4204BFA2F}" destId="{591E9712-A498-49F1-AFC4-E0D96045ADE4}" srcOrd="0" destOrd="0" presId="urn:microsoft.com/office/officeart/2005/8/layout/vProcess5"/>
    <dgm:cxn modelId="{0CE1E1D3-9F50-450A-8F7C-00E2D293E08D}" srcId="{36211150-796D-46C6-8865-69F4204BFA2F}" destId="{5A7C3CEB-571B-4BD7-87DB-8617571C91CD}" srcOrd="3" destOrd="0" parTransId="{FA976663-7805-4635-9C0F-C2A16B67766F}" sibTransId="{AD9C42E1-7AB1-49B0-96FE-A1FFFFCE83CC}"/>
    <dgm:cxn modelId="{25F8E0DF-5FC0-4111-AB5A-03A70D7FDC39}" type="presOf" srcId="{08B12515-6397-4992-AE24-E2BBB240818B}" destId="{FC38CFDC-B0F8-43B8-B37A-D5D302ACB293}" srcOrd="1" destOrd="0" presId="urn:microsoft.com/office/officeart/2005/8/layout/vProcess5"/>
    <dgm:cxn modelId="{6406A7E1-2716-4945-91D6-1F3DBDC7A07B}" srcId="{36211150-796D-46C6-8865-69F4204BFA2F}" destId="{BE28C74D-DB16-49DF-A938-E555DBAF52C3}" srcOrd="2" destOrd="0" parTransId="{B98D534E-1B68-4F63-9CF0-4CDF97B96054}" sibTransId="{6E470A9C-D283-4266-9782-0CA03A8DB4E7}"/>
    <dgm:cxn modelId="{B10A17FB-A941-41C0-9E11-54D3A07EBB48}" type="presOf" srcId="{DFE3D738-D127-4902-B08A-F1EFE037FC90}" destId="{A1FE0082-7BE7-4136-B27F-C33B57A91171}" srcOrd="0" destOrd="0" presId="urn:microsoft.com/office/officeart/2005/8/layout/vProcess5"/>
    <dgm:cxn modelId="{8FE374FC-E997-49F9-941C-68B7101F2B98}" type="presOf" srcId="{6E470A9C-D283-4266-9782-0CA03A8DB4E7}" destId="{5278699B-7BB9-4918-96C6-F68D3435A6CC}" srcOrd="0" destOrd="0" presId="urn:microsoft.com/office/officeart/2005/8/layout/vProcess5"/>
    <dgm:cxn modelId="{3884A003-8161-47BB-9061-24025A0B5457}" type="presParOf" srcId="{591E9712-A498-49F1-AFC4-E0D96045ADE4}" destId="{AF508152-F63B-4B32-90EC-11149DB059B4}" srcOrd="0" destOrd="0" presId="urn:microsoft.com/office/officeart/2005/8/layout/vProcess5"/>
    <dgm:cxn modelId="{7DD7E85C-11A1-4494-975F-AEF2DED66B56}" type="presParOf" srcId="{591E9712-A498-49F1-AFC4-E0D96045ADE4}" destId="{D35A8EDA-0A82-4F94-822C-83DA9FB2AC54}" srcOrd="1" destOrd="0" presId="urn:microsoft.com/office/officeart/2005/8/layout/vProcess5"/>
    <dgm:cxn modelId="{1BC397D7-391C-4CDD-9CDA-F9DB14D40F76}" type="presParOf" srcId="{591E9712-A498-49F1-AFC4-E0D96045ADE4}" destId="{D0CABCDC-0819-4803-A64E-4EC587B62AA2}" srcOrd="2" destOrd="0" presId="urn:microsoft.com/office/officeart/2005/8/layout/vProcess5"/>
    <dgm:cxn modelId="{7BB97E1F-CD22-4B74-AD9E-6E0E1514C600}" type="presParOf" srcId="{591E9712-A498-49F1-AFC4-E0D96045ADE4}" destId="{2A680BCE-18C8-4398-8087-9518307E24FF}" srcOrd="3" destOrd="0" presId="urn:microsoft.com/office/officeart/2005/8/layout/vProcess5"/>
    <dgm:cxn modelId="{025A23C0-9D8D-4F7E-88C5-FF02CFC59D09}" type="presParOf" srcId="{591E9712-A498-49F1-AFC4-E0D96045ADE4}" destId="{BCDB6C1A-75E1-46C5-B19F-6966D5AB50DA}" srcOrd="4" destOrd="0" presId="urn:microsoft.com/office/officeart/2005/8/layout/vProcess5"/>
    <dgm:cxn modelId="{447A57C4-64B1-4632-A2D9-D7F1D6CB42D2}" type="presParOf" srcId="{591E9712-A498-49F1-AFC4-E0D96045ADE4}" destId="{E95B2C69-2B52-49EE-B68C-F15DF5E0B079}" srcOrd="5" destOrd="0" presId="urn:microsoft.com/office/officeart/2005/8/layout/vProcess5"/>
    <dgm:cxn modelId="{252CEFC7-9778-40C9-A573-F0FC1327186D}" type="presParOf" srcId="{591E9712-A498-49F1-AFC4-E0D96045ADE4}" destId="{A1FE0082-7BE7-4136-B27F-C33B57A91171}" srcOrd="6" destOrd="0" presId="urn:microsoft.com/office/officeart/2005/8/layout/vProcess5"/>
    <dgm:cxn modelId="{B0C33B87-9F44-46B0-834D-F76CAC05E5B6}" type="presParOf" srcId="{591E9712-A498-49F1-AFC4-E0D96045ADE4}" destId="{5278699B-7BB9-4918-96C6-F68D3435A6CC}" srcOrd="7" destOrd="0" presId="urn:microsoft.com/office/officeart/2005/8/layout/vProcess5"/>
    <dgm:cxn modelId="{85AF911B-17AB-4142-B0A5-E96AC644402C}" type="presParOf" srcId="{591E9712-A498-49F1-AFC4-E0D96045ADE4}" destId="{FA239845-43A4-4247-82F7-82FE9FBE108D}" srcOrd="8" destOrd="0" presId="urn:microsoft.com/office/officeart/2005/8/layout/vProcess5"/>
    <dgm:cxn modelId="{3C2AFAE9-2EF5-400A-998A-714D627E3A29}" type="presParOf" srcId="{591E9712-A498-49F1-AFC4-E0D96045ADE4}" destId="{FC38CFDC-B0F8-43B8-B37A-D5D302ACB293}" srcOrd="9" destOrd="0" presId="urn:microsoft.com/office/officeart/2005/8/layout/vProcess5"/>
    <dgm:cxn modelId="{3CBB2C90-C8C0-43CB-B61F-F397437ECE23}" type="presParOf" srcId="{591E9712-A498-49F1-AFC4-E0D96045ADE4}" destId="{C30AD6F9-A760-4554-B166-D5463D978A9C}" srcOrd="10" destOrd="0" presId="urn:microsoft.com/office/officeart/2005/8/layout/vProcess5"/>
    <dgm:cxn modelId="{E0FA8A15-F7F5-4CD0-98D8-D01195110EE2}" type="presParOf" srcId="{591E9712-A498-49F1-AFC4-E0D96045ADE4}" destId="{EAD696D3-DE94-4845-9D77-8E43C630386E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EB66F2-61A5-47B1-A6A2-AE9EC97230FC}" type="doc">
      <dgm:prSet loTypeId="urn:microsoft.com/office/officeart/2005/8/layout/list1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71A7352C-4850-4FF8-BCB7-6A6AADE63398}">
      <dgm:prSet/>
      <dgm:spPr/>
      <dgm:t>
        <a:bodyPr/>
        <a:lstStyle/>
        <a:p>
          <a:r>
            <a:rPr lang="fr-FR" dirty="0"/>
            <a:t>Redouane :                                                             </a:t>
          </a:r>
          <a:endParaRPr lang="en-US" dirty="0"/>
        </a:p>
      </dgm:t>
    </dgm:pt>
    <dgm:pt modelId="{BE3D9C9E-EDC0-457B-890F-1FFDC9CAF37D}" type="parTrans" cxnId="{73EDA40D-10B9-46FE-8AA0-F1A1233BFDF2}">
      <dgm:prSet/>
      <dgm:spPr/>
      <dgm:t>
        <a:bodyPr/>
        <a:lstStyle/>
        <a:p>
          <a:endParaRPr lang="en-US"/>
        </a:p>
      </dgm:t>
    </dgm:pt>
    <dgm:pt modelId="{A4CEB64A-3C71-4CCC-B73C-2589EC3B1B11}" type="sibTrans" cxnId="{73EDA40D-10B9-46FE-8AA0-F1A1233BFDF2}">
      <dgm:prSet/>
      <dgm:spPr/>
      <dgm:t>
        <a:bodyPr/>
        <a:lstStyle/>
        <a:p>
          <a:endParaRPr lang="en-US"/>
        </a:p>
      </dgm:t>
    </dgm:pt>
    <dgm:pt modelId="{697003F8-6D84-4006-9CB4-6656786245C4}">
      <dgm:prSet/>
      <dgm:spPr/>
      <dgm:t>
        <a:bodyPr/>
        <a:lstStyle/>
        <a:p>
          <a:r>
            <a:rPr lang="fr-FR" dirty="0"/>
            <a:t>Prise de RDV                                             </a:t>
          </a:r>
          <a:endParaRPr lang="en-US" dirty="0"/>
        </a:p>
      </dgm:t>
    </dgm:pt>
    <dgm:pt modelId="{931668FC-BDF3-4644-BD5E-B90C7592B2D8}" type="parTrans" cxnId="{A2248082-B2DA-4452-890A-FCEBAD287D8E}">
      <dgm:prSet/>
      <dgm:spPr/>
      <dgm:t>
        <a:bodyPr/>
        <a:lstStyle/>
        <a:p>
          <a:endParaRPr lang="en-US"/>
        </a:p>
      </dgm:t>
    </dgm:pt>
    <dgm:pt modelId="{9C4F594B-4B52-4354-93C4-A4B1B78ADD3B}" type="sibTrans" cxnId="{A2248082-B2DA-4452-890A-FCEBAD287D8E}">
      <dgm:prSet/>
      <dgm:spPr/>
      <dgm:t>
        <a:bodyPr/>
        <a:lstStyle/>
        <a:p>
          <a:endParaRPr lang="en-US"/>
        </a:p>
      </dgm:t>
    </dgm:pt>
    <dgm:pt modelId="{AC0EC24C-D9E7-43AA-8022-2A44A29E738C}">
      <dgm:prSet/>
      <dgm:spPr/>
      <dgm:t>
        <a:bodyPr/>
        <a:lstStyle/>
        <a:p>
          <a:r>
            <a:rPr lang="fr-FR" dirty="0"/>
            <a:t>Annulation RDV</a:t>
          </a:r>
          <a:endParaRPr lang="en-US" dirty="0"/>
        </a:p>
      </dgm:t>
    </dgm:pt>
    <dgm:pt modelId="{73E57DF8-5D7F-4AB3-B46A-2B969E18C3D2}" type="parTrans" cxnId="{D35A2AE6-FEA3-4DDB-8A0C-39EE372D979C}">
      <dgm:prSet/>
      <dgm:spPr/>
      <dgm:t>
        <a:bodyPr/>
        <a:lstStyle/>
        <a:p>
          <a:endParaRPr lang="en-US"/>
        </a:p>
      </dgm:t>
    </dgm:pt>
    <dgm:pt modelId="{D7EA2710-C1EF-4BF2-A149-2B5D879642F9}" type="sibTrans" cxnId="{D35A2AE6-FEA3-4DDB-8A0C-39EE372D979C}">
      <dgm:prSet/>
      <dgm:spPr/>
      <dgm:t>
        <a:bodyPr/>
        <a:lstStyle/>
        <a:p>
          <a:endParaRPr lang="en-US"/>
        </a:p>
      </dgm:t>
    </dgm:pt>
    <dgm:pt modelId="{D0E562E1-07FE-444F-BDD5-6328A51F5C4F}">
      <dgm:prSet/>
      <dgm:spPr/>
      <dgm:t>
        <a:bodyPr/>
        <a:lstStyle/>
        <a:p>
          <a:r>
            <a:rPr lang="fr-FR" dirty="0"/>
            <a:t>Sauvegarde agenda</a:t>
          </a:r>
          <a:endParaRPr lang="en-US" dirty="0"/>
        </a:p>
      </dgm:t>
    </dgm:pt>
    <dgm:pt modelId="{89D3A627-5101-40D1-A71F-4FC3374B7773}" type="parTrans" cxnId="{1705A067-D453-4252-A9CB-3C553D6DA5B4}">
      <dgm:prSet/>
      <dgm:spPr/>
      <dgm:t>
        <a:bodyPr/>
        <a:lstStyle/>
        <a:p>
          <a:endParaRPr lang="en-US"/>
        </a:p>
      </dgm:t>
    </dgm:pt>
    <dgm:pt modelId="{A59566FB-AC86-468D-BD1A-7C336D416E7A}" type="sibTrans" cxnId="{1705A067-D453-4252-A9CB-3C553D6DA5B4}">
      <dgm:prSet/>
      <dgm:spPr/>
      <dgm:t>
        <a:bodyPr/>
        <a:lstStyle/>
        <a:p>
          <a:endParaRPr lang="en-US"/>
        </a:p>
      </dgm:t>
    </dgm:pt>
    <dgm:pt modelId="{836ADE3A-27C0-4CE8-BEC2-5B64D4CFD7C6}">
      <dgm:prSet/>
      <dgm:spPr/>
      <dgm:t>
        <a:bodyPr/>
        <a:lstStyle/>
        <a:p>
          <a:r>
            <a:rPr lang="fr-FR" dirty="0"/>
            <a:t>Madjid :</a:t>
          </a:r>
          <a:endParaRPr lang="en-US" dirty="0"/>
        </a:p>
      </dgm:t>
    </dgm:pt>
    <dgm:pt modelId="{A87EFAFF-BD99-4BF7-99DB-3D9FDE01FBA1}" type="parTrans" cxnId="{78B02C4F-880E-44E4-B308-E2DC877078FE}">
      <dgm:prSet/>
      <dgm:spPr/>
      <dgm:t>
        <a:bodyPr/>
        <a:lstStyle/>
        <a:p>
          <a:endParaRPr lang="en-US"/>
        </a:p>
      </dgm:t>
    </dgm:pt>
    <dgm:pt modelId="{2AE04AAD-1F27-41A5-A528-2736997C595F}" type="sibTrans" cxnId="{78B02C4F-880E-44E4-B308-E2DC877078FE}">
      <dgm:prSet/>
      <dgm:spPr/>
      <dgm:t>
        <a:bodyPr/>
        <a:lstStyle/>
        <a:p>
          <a:endParaRPr lang="en-US"/>
        </a:p>
      </dgm:t>
    </dgm:pt>
    <dgm:pt modelId="{71D9EF2A-A7BE-4DD1-A3CF-BC74D3C1BA2C}">
      <dgm:prSet/>
      <dgm:spPr/>
      <dgm:t>
        <a:bodyPr/>
        <a:lstStyle/>
        <a:p>
          <a:r>
            <a:rPr lang="fr-FR" dirty="0"/>
            <a:t>Affichage des informations des clients et des animaux </a:t>
          </a:r>
          <a:endParaRPr lang="en-US" dirty="0"/>
        </a:p>
      </dgm:t>
    </dgm:pt>
    <dgm:pt modelId="{EA28D477-5139-482B-8C2C-5279B1601072}" type="parTrans" cxnId="{F7259EAB-4CA4-44B4-879C-51AEC262F7D9}">
      <dgm:prSet/>
      <dgm:spPr/>
      <dgm:t>
        <a:bodyPr/>
        <a:lstStyle/>
        <a:p>
          <a:endParaRPr lang="en-US"/>
        </a:p>
      </dgm:t>
    </dgm:pt>
    <dgm:pt modelId="{A2FCB407-EAF5-4ED0-933D-AA1334108247}" type="sibTrans" cxnId="{F7259EAB-4CA4-44B4-879C-51AEC262F7D9}">
      <dgm:prSet/>
      <dgm:spPr/>
      <dgm:t>
        <a:bodyPr/>
        <a:lstStyle/>
        <a:p>
          <a:endParaRPr lang="en-US"/>
        </a:p>
      </dgm:t>
    </dgm:pt>
    <dgm:pt modelId="{F8FA1CED-9DAC-4F3C-9A9C-7030E0FA3C9D}">
      <dgm:prSet/>
      <dgm:spPr/>
      <dgm:t>
        <a:bodyPr/>
        <a:lstStyle/>
        <a:p>
          <a:r>
            <a:rPr lang="fr-FR" dirty="0"/>
            <a:t>Ajout des animaux et des clients</a:t>
          </a:r>
          <a:endParaRPr lang="en-US" dirty="0"/>
        </a:p>
      </dgm:t>
    </dgm:pt>
    <dgm:pt modelId="{57265DB3-C39F-4157-8A10-D6876C2F6DCF}" type="parTrans" cxnId="{5D171759-EDC7-43EB-940E-6C1384631C79}">
      <dgm:prSet/>
      <dgm:spPr/>
      <dgm:t>
        <a:bodyPr/>
        <a:lstStyle/>
        <a:p>
          <a:endParaRPr lang="en-US"/>
        </a:p>
      </dgm:t>
    </dgm:pt>
    <dgm:pt modelId="{A281BCC3-2FFC-4F72-B98C-92696044B5B5}" type="sibTrans" cxnId="{5D171759-EDC7-43EB-940E-6C1384631C79}">
      <dgm:prSet/>
      <dgm:spPr/>
      <dgm:t>
        <a:bodyPr/>
        <a:lstStyle/>
        <a:p>
          <a:endParaRPr lang="en-US"/>
        </a:p>
      </dgm:t>
    </dgm:pt>
    <dgm:pt modelId="{444B2E31-6BC5-4B49-9565-5F6505A3970B}">
      <dgm:prSet/>
      <dgm:spPr/>
      <dgm:t>
        <a:bodyPr/>
        <a:lstStyle/>
        <a:p>
          <a:r>
            <a:rPr lang="fr-FR" dirty="0"/>
            <a:t>Recherche d’un client et d’un animal </a:t>
          </a:r>
          <a:endParaRPr lang="en-US" dirty="0"/>
        </a:p>
      </dgm:t>
    </dgm:pt>
    <dgm:pt modelId="{55861F0A-61D5-480F-92E4-39DFD7233DE9}" type="parTrans" cxnId="{ED809D24-C0B7-4FF6-8BC6-B906EFD3E3DE}">
      <dgm:prSet/>
      <dgm:spPr/>
      <dgm:t>
        <a:bodyPr/>
        <a:lstStyle/>
        <a:p>
          <a:endParaRPr lang="en-US"/>
        </a:p>
      </dgm:t>
    </dgm:pt>
    <dgm:pt modelId="{004E2495-4498-43AA-A1A2-7710E06376D6}" type="sibTrans" cxnId="{ED809D24-C0B7-4FF6-8BC6-B906EFD3E3DE}">
      <dgm:prSet/>
      <dgm:spPr/>
      <dgm:t>
        <a:bodyPr/>
        <a:lstStyle/>
        <a:p>
          <a:endParaRPr lang="en-US"/>
        </a:p>
      </dgm:t>
    </dgm:pt>
    <dgm:pt modelId="{2E32EA69-C972-4F83-ABA5-19EF333FE80E}">
      <dgm:prSet/>
      <dgm:spPr/>
      <dgm:t>
        <a:bodyPr/>
        <a:lstStyle/>
        <a:p>
          <a:r>
            <a:rPr lang="fr-FR" dirty="0"/>
            <a:t>Fatima Zahra :</a:t>
          </a:r>
          <a:endParaRPr lang="en-US" dirty="0"/>
        </a:p>
      </dgm:t>
    </dgm:pt>
    <dgm:pt modelId="{0F81F20C-5F97-46D1-82AA-703BBF735C58}" type="parTrans" cxnId="{74952A42-9B93-4079-8D63-18732DE2865A}">
      <dgm:prSet/>
      <dgm:spPr/>
      <dgm:t>
        <a:bodyPr/>
        <a:lstStyle/>
        <a:p>
          <a:endParaRPr lang="en-US"/>
        </a:p>
      </dgm:t>
    </dgm:pt>
    <dgm:pt modelId="{D7762FC4-A822-4A48-8CA9-B7F06786DE5E}" type="sibTrans" cxnId="{74952A42-9B93-4079-8D63-18732DE2865A}">
      <dgm:prSet/>
      <dgm:spPr/>
      <dgm:t>
        <a:bodyPr/>
        <a:lstStyle/>
        <a:p>
          <a:endParaRPr lang="en-US"/>
        </a:p>
      </dgm:t>
    </dgm:pt>
    <dgm:pt modelId="{CCA90F98-2975-407B-973B-29030B47179D}">
      <dgm:prSet/>
      <dgm:spPr/>
      <dgm:t>
        <a:bodyPr/>
        <a:lstStyle/>
        <a:p>
          <a:r>
            <a:rPr lang="fr-FR" dirty="0"/>
            <a:t>Gestion du personnel  :</a:t>
          </a:r>
          <a:endParaRPr lang="en-US" dirty="0"/>
        </a:p>
      </dgm:t>
    </dgm:pt>
    <dgm:pt modelId="{F3CE0745-F399-4F0D-BF77-78F8180B1FC8}" type="parTrans" cxnId="{4C21D9AB-6F7B-4BE5-A0A2-532DC740508B}">
      <dgm:prSet/>
      <dgm:spPr/>
      <dgm:t>
        <a:bodyPr/>
        <a:lstStyle/>
        <a:p>
          <a:endParaRPr lang="en-US"/>
        </a:p>
      </dgm:t>
    </dgm:pt>
    <dgm:pt modelId="{83AB68AD-9EBA-4A1E-89A4-232008B494A3}" type="sibTrans" cxnId="{4C21D9AB-6F7B-4BE5-A0A2-532DC740508B}">
      <dgm:prSet/>
      <dgm:spPr/>
      <dgm:t>
        <a:bodyPr/>
        <a:lstStyle/>
        <a:p>
          <a:endParaRPr lang="en-US"/>
        </a:p>
      </dgm:t>
    </dgm:pt>
    <dgm:pt modelId="{3532B1AB-5617-44FA-8CBA-B71D79482655}">
      <dgm:prSet/>
      <dgm:spPr/>
      <dgm:t>
        <a:bodyPr/>
        <a:lstStyle/>
        <a:p>
          <a:r>
            <a:rPr lang="fr-FR" dirty="0"/>
            <a:t>Ecriture du rapport d'intervention</a:t>
          </a:r>
          <a:endParaRPr lang="en-US" dirty="0"/>
        </a:p>
      </dgm:t>
    </dgm:pt>
    <dgm:pt modelId="{88A0FBF1-4C78-487C-8681-283510BCBF37}" type="parTrans" cxnId="{7D7DEDF0-C20D-41E3-975B-593162C8E043}">
      <dgm:prSet/>
      <dgm:spPr/>
      <dgm:t>
        <a:bodyPr/>
        <a:lstStyle/>
        <a:p>
          <a:endParaRPr lang="en-US"/>
        </a:p>
      </dgm:t>
    </dgm:pt>
    <dgm:pt modelId="{BE2DEEB6-1D9A-40E7-B738-3B9CEC1F01F0}" type="sibTrans" cxnId="{7D7DEDF0-C20D-41E3-975B-593162C8E043}">
      <dgm:prSet/>
      <dgm:spPr/>
      <dgm:t>
        <a:bodyPr/>
        <a:lstStyle/>
        <a:p>
          <a:endParaRPr lang="en-US"/>
        </a:p>
      </dgm:t>
    </dgm:pt>
    <dgm:pt modelId="{6ED51535-DC25-42D9-949C-849B7C734EFC}">
      <dgm:prSet/>
      <dgm:spPr/>
      <dgm:t>
        <a:bodyPr/>
        <a:lstStyle/>
        <a:p>
          <a:r>
            <a:rPr lang="fr-FR"/>
            <a:t>Yazid :</a:t>
          </a:r>
          <a:endParaRPr lang="en-US"/>
        </a:p>
      </dgm:t>
    </dgm:pt>
    <dgm:pt modelId="{2470A6B9-B657-4887-9FD2-3FB1AF1F69BC}" type="parTrans" cxnId="{264CEA70-8D5F-4CFB-91E5-A0193526D4AB}">
      <dgm:prSet/>
      <dgm:spPr/>
      <dgm:t>
        <a:bodyPr/>
        <a:lstStyle/>
        <a:p>
          <a:endParaRPr lang="en-US"/>
        </a:p>
      </dgm:t>
    </dgm:pt>
    <dgm:pt modelId="{533DD6F9-8C5F-493C-B45F-3F2E0CE8FCAD}" type="sibTrans" cxnId="{264CEA70-8D5F-4CFB-91E5-A0193526D4AB}">
      <dgm:prSet/>
      <dgm:spPr/>
      <dgm:t>
        <a:bodyPr/>
        <a:lstStyle/>
        <a:p>
          <a:endParaRPr lang="en-US"/>
        </a:p>
      </dgm:t>
    </dgm:pt>
    <dgm:pt modelId="{09791CE5-F322-4C76-829F-571F67F575B6}">
      <dgm:prSet/>
      <dgm:spPr/>
      <dgm:t>
        <a:bodyPr/>
        <a:lstStyle/>
        <a:p>
          <a:r>
            <a:rPr lang="fr-FR" dirty="0"/>
            <a:t>Le menu principale</a:t>
          </a:r>
          <a:endParaRPr lang="en-US" dirty="0"/>
        </a:p>
      </dgm:t>
    </dgm:pt>
    <dgm:pt modelId="{48A4D1F9-EA4A-412B-B06A-9D24C22B5045}" type="parTrans" cxnId="{59437779-9143-4FA4-B1A5-5CA7A0BE5B52}">
      <dgm:prSet/>
      <dgm:spPr/>
      <dgm:t>
        <a:bodyPr/>
        <a:lstStyle/>
        <a:p>
          <a:endParaRPr lang="en-US"/>
        </a:p>
      </dgm:t>
    </dgm:pt>
    <dgm:pt modelId="{FC800544-92DF-4BF4-AD00-2A35F9FE5245}" type="sibTrans" cxnId="{59437779-9143-4FA4-B1A5-5CA7A0BE5B52}">
      <dgm:prSet/>
      <dgm:spPr/>
      <dgm:t>
        <a:bodyPr/>
        <a:lstStyle/>
        <a:p>
          <a:endParaRPr lang="en-US"/>
        </a:p>
      </dgm:t>
    </dgm:pt>
    <dgm:pt modelId="{3EA486BB-BE75-44AA-8058-29B89C127DD2}">
      <dgm:prSet/>
      <dgm:spPr/>
      <dgm:t>
        <a:bodyPr/>
        <a:lstStyle/>
        <a:p>
          <a:r>
            <a:rPr lang="fr-FR" dirty="0"/>
            <a:t>Les sous menus :</a:t>
          </a:r>
          <a:endParaRPr lang="en-US" dirty="0"/>
        </a:p>
      </dgm:t>
    </dgm:pt>
    <dgm:pt modelId="{F1458793-A331-4C90-ADEE-C64FFCF177FB}" type="parTrans" cxnId="{29A4F352-BE0B-4931-AB7E-AF70FC8B659A}">
      <dgm:prSet/>
      <dgm:spPr/>
      <dgm:t>
        <a:bodyPr/>
        <a:lstStyle/>
        <a:p>
          <a:endParaRPr lang="en-US"/>
        </a:p>
      </dgm:t>
    </dgm:pt>
    <dgm:pt modelId="{88DB2D8D-45AE-4463-82F4-2F686A4E3980}" type="sibTrans" cxnId="{29A4F352-BE0B-4931-AB7E-AF70FC8B659A}">
      <dgm:prSet/>
      <dgm:spPr/>
      <dgm:t>
        <a:bodyPr/>
        <a:lstStyle/>
        <a:p>
          <a:endParaRPr lang="en-US"/>
        </a:p>
      </dgm:t>
    </dgm:pt>
    <dgm:pt modelId="{F07E60AB-CF7D-43A5-B8F0-9ABE60E86EB0}">
      <dgm:prSet/>
      <dgm:spPr/>
      <dgm:t>
        <a:bodyPr/>
        <a:lstStyle/>
        <a:p>
          <a:r>
            <a:rPr lang="fr-FR" dirty="0"/>
            <a:t>Client</a:t>
          </a:r>
          <a:endParaRPr lang="en-US" dirty="0"/>
        </a:p>
      </dgm:t>
    </dgm:pt>
    <dgm:pt modelId="{C8DD5894-74B0-4DAE-9736-1A9AC65376D6}" type="parTrans" cxnId="{2A98CA1A-5F22-43AA-B807-9C2ECB49DD88}">
      <dgm:prSet/>
      <dgm:spPr/>
    </dgm:pt>
    <dgm:pt modelId="{4FD2D2F8-E966-4C18-9BDE-4F28555A9A46}" type="sibTrans" cxnId="{2A98CA1A-5F22-43AA-B807-9C2ECB49DD88}">
      <dgm:prSet/>
      <dgm:spPr/>
    </dgm:pt>
    <dgm:pt modelId="{6A2E0D1F-9F6F-4DB8-9751-9E2AC9556972}">
      <dgm:prSet/>
      <dgm:spPr/>
      <dgm:t>
        <a:bodyPr/>
        <a:lstStyle/>
        <a:p>
          <a:r>
            <a:rPr lang="fr-FR" dirty="0" err="1"/>
            <a:t>personel</a:t>
          </a:r>
          <a:r>
            <a:rPr lang="fr-FR" dirty="0"/>
            <a:t> </a:t>
          </a:r>
          <a:endParaRPr lang="en-US" dirty="0"/>
        </a:p>
      </dgm:t>
    </dgm:pt>
    <dgm:pt modelId="{F31E8BDB-7420-4847-ACFA-E2B27CFBFBE1}" type="parTrans" cxnId="{466038AB-039B-4B7D-BC06-3F1ED2680438}">
      <dgm:prSet/>
      <dgm:spPr/>
    </dgm:pt>
    <dgm:pt modelId="{0B8D9391-86DF-4835-9B01-E0520CDEFA09}" type="sibTrans" cxnId="{466038AB-039B-4B7D-BC06-3F1ED2680438}">
      <dgm:prSet/>
      <dgm:spPr/>
    </dgm:pt>
    <dgm:pt modelId="{938AEEEB-C218-4FE9-BCC2-3979EE901BD8}">
      <dgm:prSet/>
      <dgm:spPr/>
      <dgm:t>
        <a:bodyPr/>
        <a:lstStyle/>
        <a:p>
          <a:r>
            <a:rPr lang="en-US" dirty="0" err="1"/>
            <a:t>Vétérinaire</a:t>
          </a:r>
          <a:endParaRPr lang="en-US" dirty="0"/>
        </a:p>
      </dgm:t>
    </dgm:pt>
    <dgm:pt modelId="{BB81DB37-A05C-44B2-90A3-B37C3F3D6FF9}" type="parTrans" cxnId="{288DB7C8-184C-4AC1-824D-52066E0680D7}">
      <dgm:prSet/>
      <dgm:spPr/>
    </dgm:pt>
    <dgm:pt modelId="{E394951B-DD02-42AC-B7CC-8D9B0378F54A}" type="sibTrans" cxnId="{288DB7C8-184C-4AC1-824D-52066E0680D7}">
      <dgm:prSet/>
      <dgm:spPr/>
    </dgm:pt>
    <dgm:pt modelId="{19B39957-74F4-42F0-8592-AB6B5CE71A4C}">
      <dgm:prSet/>
      <dgm:spPr/>
      <dgm:t>
        <a:bodyPr/>
        <a:lstStyle/>
        <a:p>
          <a:r>
            <a:rPr lang="en-US" dirty="0"/>
            <a:t>Assistant </a:t>
          </a:r>
        </a:p>
      </dgm:t>
    </dgm:pt>
    <dgm:pt modelId="{8DB57E07-D46F-4B7C-B4D6-427E81D8191E}" type="parTrans" cxnId="{EC5548D7-2F18-4BFE-A745-067194748DD3}">
      <dgm:prSet/>
      <dgm:spPr/>
    </dgm:pt>
    <dgm:pt modelId="{10778136-74CF-4281-84CC-2F7E5B33AE95}" type="sibTrans" cxnId="{EC5548D7-2F18-4BFE-A745-067194748DD3}">
      <dgm:prSet/>
      <dgm:spPr/>
    </dgm:pt>
    <dgm:pt modelId="{A7CBBBDE-EB95-4120-9AD3-A8BBF06AAAB4}" type="pres">
      <dgm:prSet presAssocID="{75EB66F2-61A5-47B1-A6A2-AE9EC97230FC}" presName="linear" presStyleCnt="0">
        <dgm:presLayoutVars>
          <dgm:dir/>
          <dgm:animLvl val="lvl"/>
          <dgm:resizeHandles val="exact"/>
        </dgm:presLayoutVars>
      </dgm:prSet>
      <dgm:spPr/>
    </dgm:pt>
    <dgm:pt modelId="{F5381F9E-6603-4512-9A39-72CA49002A8A}" type="pres">
      <dgm:prSet presAssocID="{71A7352C-4850-4FF8-BCB7-6A6AADE63398}" presName="parentLin" presStyleCnt="0"/>
      <dgm:spPr/>
    </dgm:pt>
    <dgm:pt modelId="{98EBBABA-6BAE-4F0F-BF62-60301F38D97D}" type="pres">
      <dgm:prSet presAssocID="{71A7352C-4850-4FF8-BCB7-6A6AADE63398}" presName="parentLeftMargin" presStyleLbl="node1" presStyleIdx="0" presStyleCnt="4"/>
      <dgm:spPr/>
    </dgm:pt>
    <dgm:pt modelId="{903CCB82-6FB2-46DE-9A96-6077F70671FD}" type="pres">
      <dgm:prSet presAssocID="{71A7352C-4850-4FF8-BCB7-6A6AADE6339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272341B-24A0-4E8F-A391-0DFF15F3C1E8}" type="pres">
      <dgm:prSet presAssocID="{71A7352C-4850-4FF8-BCB7-6A6AADE63398}" presName="negativeSpace" presStyleCnt="0"/>
      <dgm:spPr/>
    </dgm:pt>
    <dgm:pt modelId="{B4D5BC09-58DD-433E-A8E3-EC319AB39932}" type="pres">
      <dgm:prSet presAssocID="{71A7352C-4850-4FF8-BCB7-6A6AADE63398}" presName="childText" presStyleLbl="conFgAcc1" presStyleIdx="0" presStyleCnt="4">
        <dgm:presLayoutVars>
          <dgm:bulletEnabled val="1"/>
        </dgm:presLayoutVars>
      </dgm:prSet>
      <dgm:spPr/>
    </dgm:pt>
    <dgm:pt modelId="{EF96399C-EFD1-4AF8-9A54-36648C868562}" type="pres">
      <dgm:prSet presAssocID="{A4CEB64A-3C71-4CCC-B73C-2589EC3B1B11}" presName="spaceBetweenRectangles" presStyleCnt="0"/>
      <dgm:spPr/>
    </dgm:pt>
    <dgm:pt modelId="{685608D2-3595-41BB-81DA-08EBD0B67AFE}" type="pres">
      <dgm:prSet presAssocID="{836ADE3A-27C0-4CE8-BEC2-5B64D4CFD7C6}" presName="parentLin" presStyleCnt="0"/>
      <dgm:spPr/>
    </dgm:pt>
    <dgm:pt modelId="{7424F136-0DA5-4B09-81DC-C561EBB900F2}" type="pres">
      <dgm:prSet presAssocID="{836ADE3A-27C0-4CE8-BEC2-5B64D4CFD7C6}" presName="parentLeftMargin" presStyleLbl="node1" presStyleIdx="0" presStyleCnt="4"/>
      <dgm:spPr/>
    </dgm:pt>
    <dgm:pt modelId="{0E5D18A1-0844-408A-B914-100DC1059F25}" type="pres">
      <dgm:prSet presAssocID="{836ADE3A-27C0-4CE8-BEC2-5B64D4CFD7C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607A346-4FA0-4DC8-BD26-BFE160D0926F}" type="pres">
      <dgm:prSet presAssocID="{836ADE3A-27C0-4CE8-BEC2-5B64D4CFD7C6}" presName="negativeSpace" presStyleCnt="0"/>
      <dgm:spPr/>
    </dgm:pt>
    <dgm:pt modelId="{76EEE629-649B-4D0C-8AEA-AC63B9A9C7D6}" type="pres">
      <dgm:prSet presAssocID="{836ADE3A-27C0-4CE8-BEC2-5B64D4CFD7C6}" presName="childText" presStyleLbl="conFgAcc1" presStyleIdx="1" presStyleCnt="4" custLinFactNeighborX="0" custLinFactNeighborY="-24732">
        <dgm:presLayoutVars>
          <dgm:bulletEnabled val="1"/>
        </dgm:presLayoutVars>
      </dgm:prSet>
      <dgm:spPr/>
    </dgm:pt>
    <dgm:pt modelId="{7AFB0E96-AA79-4668-AB0A-881A7A50A6B4}" type="pres">
      <dgm:prSet presAssocID="{2AE04AAD-1F27-41A5-A528-2736997C595F}" presName="spaceBetweenRectangles" presStyleCnt="0"/>
      <dgm:spPr/>
    </dgm:pt>
    <dgm:pt modelId="{FCA34FF4-56AE-4D50-93A4-5985579FF51A}" type="pres">
      <dgm:prSet presAssocID="{2E32EA69-C972-4F83-ABA5-19EF333FE80E}" presName="parentLin" presStyleCnt="0"/>
      <dgm:spPr/>
    </dgm:pt>
    <dgm:pt modelId="{B3269CFA-138B-4091-8A8D-4B89D3829ACC}" type="pres">
      <dgm:prSet presAssocID="{2E32EA69-C972-4F83-ABA5-19EF333FE80E}" presName="parentLeftMargin" presStyleLbl="node1" presStyleIdx="1" presStyleCnt="4"/>
      <dgm:spPr/>
    </dgm:pt>
    <dgm:pt modelId="{15977963-6144-4E3F-B275-3B918ED44380}" type="pres">
      <dgm:prSet presAssocID="{2E32EA69-C972-4F83-ABA5-19EF333FE80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050425E-6DDE-4589-8CD8-45286D6E91FF}" type="pres">
      <dgm:prSet presAssocID="{2E32EA69-C972-4F83-ABA5-19EF333FE80E}" presName="negativeSpace" presStyleCnt="0"/>
      <dgm:spPr/>
    </dgm:pt>
    <dgm:pt modelId="{3523D15E-00FB-4433-A65C-F067B4396FA6}" type="pres">
      <dgm:prSet presAssocID="{2E32EA69-C972-4F83-ABA5-19EF333FE80E}" presName="childText" presStyleLbl="conFgAcc1" presStyleIdx="2" presStyleCnt="4">
        <dgm:presLayoutVars>
          <dgm:bulletEnabled val="1"/>
        </dgm:presLayoutVars>
      </dgm:prSet>
      <dgm:spPr/>
    </dgm:pt>
    <dgm:pt modelId="{673B3118-35DB-4924-A359-02A2E09C8706}" type="pres">
      <dgm:prSet presAssocID="{D7762FC4-A822-4A48-8CA9-B7F06786DE5E}" presName="spaceBetweenRectangles" presStyleCnt="0"/>
      <dgm:spPr/>
    </dgm:pt>
    <dgm:pt modelId="{EBB3F147-5E49-41EC-8626-C00D3D9CA106}" type="pres">
      <dgm:prSet presAssocID="{6ED51535-DC25-42D9-949C-849B7C734EFC}" presName="parentLin" presStyleCnt="0"/>
      <dgm:spPr/>
    </dgm:pt>
    <dgm:pt modelId="{1834781C-1D95-4C4F-ADD7-093B6B5EA95F}" type="pres">
      <dgm:prSet presAssocID="{6ED51535-DC25-42D9-949C-849B7C734EFC}" presName="parentLeftMargin" presStyleLbl="node1" presStyleIdx="2" presStyleCnt="4"/>
      <dgm:spPr/>
    </dgm:pt>
    <dgm:pt modelId="{3EA3A188-B765-4FEB-A984-8EF458AD84DE}" type="pres">
      <dgm:prSet presAssocID="{6ED51535-DC25-42D9-949C-849B7C734EF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6D560D8F-7D97-413A-87F6-16AEA56F74D1}" type="pres">
      <dgm:prSet presAssocID="{6ED51535-DC25-42D9-949C-849B7C734EFC}" presName="negativeSpace" presStyleCnt="0"/>
      <dgm:spPr/>
    </dgm:pt>
    <dgm:pt modelId="{2EEE2B70-B515-4D61-8243-188080A816FF}" type="pres">
      <dgm:prSet presAssocID="{6ED51535-DC25-42D9-949C-849B7C734EFC}" presName="childText" presStyleLbl="conFgAcc1" presStyleIdx="3" presStyleCnt="4" custLinFactNeighborX="-516">
        <dgm:presLayoutVars>
          <dgm:bulletEnabled val="1"/>
        </dgm:presLayoutVars>
      </dgm:prSet>
      <dgm:spPr/>
    </dgm:pt>
  </dgm:ptLst>
  <dgm:cxnLst>
    <dgm:cxn modelId="{DE0F7D06-9BBE-4BD5-B413-7888A5DE5213}" type="presOf" srcId="{75EB66F2-61A5-47B1-A6A2-AE9EC97230FC}" destId="{A7CBBBDE-EB95-4120-9AD3-A8BBF06AAAB4}" srcOrd="0" destOrd="0" presId="urn:microsoft.com/office/officeart/2005/8/layout/list1"/>
    <dgm:cxn modelId="{4D5FF608-401F-4079-AFEE-0BA9DA2A4843}" type="presOf" srcId="{2E32EA69-C972-4F83-ABA5-19EF333FE80E}" destId="{B3269CFA-138B-4091-8A8D-4B89D3829ACC}" srcOrd="0" destOrd="0" presId="urn:microsoft.com/office/officeart/2005/8/layout/list1"/>
    <dgm:cxn modelId="{2249F50C-FECB-4A3A-8FDB-543894071BC2}" type="presOf" srcId="{6ED51535-DC25-42D9-949C-849B7C734EFC}" destId="{3EA3A188-B765-4FEB-A984-8EF458AD84DE}" srcOrd="1" destOrd="0" presId="urn:microsoft.com/office/officeart/2005/8/layout/list1"/>
    <dgm:cxn modelId="{73EDA40D-10B9-46FE-8AA0-F1A1233BFDF2}" srcId="{75EB66F2-61A5-47B1-A6A2-AE9EC97230FC}" destId="{71A7352C-4850-4FF8-BCB7-6A6AADE63398}" srcOrd="0" destOrd="0" parTransId="{BE3D9C9E-EDC0-457B-890F-1FFDC9CAF37D}" sibTransId="{A4CEB64A-3C71-4CCC-B73C-2589EC3B1B11}"/>
    <dgm:cxn modelId="{4FD6130F-CFAE-4D6F-9C60-D8475E33D806}" type="presOf" srcId="{697003F8-6D84-4006-9CB4-6656786245C4}" destId="{B4D5BC09-58DD-433E-A8E3-EC319AB39932}" srcOrd="0" destOrd="0" presId="urn:microsoft.com/office/officeart/2005/8/layout/list1"/>
    <dgm:cxn modelId="{2A98CA1A-5F22-43AA-B807-9C2ECB49DD88}" srcId="{3EA486BB-BE75-44AA-8058-29B89C127DD2}" destId="{F07E60AB-CF7D-43A5-B8F0-9ABE60E86EB0}" srcOrd="0" destOrd="0" parTransId="{C8DD5894-74B0-4DAE-9736-1A9AC65376D6}" sibTransId="{4FD2D2F8-E966-4C18-9BDE-4F28555A9A46}"/>
    <dgm:cxn modelId="{5E69EF1F-BA71-4176-9048-B7DF9AD1595E}" type="presOf" srcId="{71A7352C-4850-4FF8-BCB7-6A6AADE63398}" destId="{98EBBABA-6BAE-4F0F-BF62-60301F38D97D}" srcOrd="0" destOrd="0" presId="urn:microsoft.com/office/officeart/2005/8/layout/list1"/>
    <dgm:cxn modelId="{B5669121-F8D6-4951-9AA9-EB82281333EF}" type="presOf" srcId="{836ADE3A-27C0-4CE8-BEC2-5B64D4CFD7C6}" destId="{7424F136-0DA5-4B09-81DC-C561EBB900F2}" srcOrd="0" destOrd="0" presId="urn:microsoft.com/office/officeart/2005/8/layout/list1"/>
    <dgm:cxn modelId="{ED809D24-C0B7-4FF6-8BC6-B906EFD3E3DE}" srcId="{836ADE3A-27C0-4CE8-BEC2-5B64D4CFD7C6}" destId="{444B2E31-6BC5-4B49-9565-5F6505A3970B}" srcOrd="2" destOrd="0" parTransId="{55861F0A-61D5-480F-92E4-39DFD7233DE9}" sibTransId="{004E2495-4498-43AA-A1A2-7710E06376D6}"/>
    <dgm:cxn modelId="{4683912D-774B-4B70-885F-69513E9416EF}" type="presOf" srcId="{3532B1AB-5617-44FA-8CBA-B71D79482655}" destId="{3523D15E-00FB-4433-A65C-F067B4396FA6}" srcOrd="0" destOrd="3" presId="urn:microsoft.com/office/officeart/2005/8/layout/list1"/>
    <dgm:cxn modelId="{559FC92E-F068-4C7B-B615-98B3481933DF}" type="presOf" srcId="{CCA90F98-2975-407B-973B-29030B47179D}" destId="{3523D15E-00FB-4433-A65C-F067B4396FA6}" srcOrd="0" destOrd="0" presId="urn:microsoft.com/office/officeart/2005/8/layout/list1"/>
    <dgm:cxn modelId="{EF935B2F-8D72-414B-B99F-F6E02CFE4FDE}" type="presOf" srcId="{2E32EA69-C972-4F83-ABA5-19EF333FE80E}" destId="{15977963-6144-4E3F-B275-3B918ED44380}" srcOrd="1" destOrd="0" presId="urn:microsoft.com/office/officeart/2005/8/layout/list1"/>
    <dgm:cxn modelId="{B4FC5331-515C-4AB3-9FA9-D41B2D8A10AB}" type="presOf" srcId="{19B39957-74F4-42F0-8592-AB6B5CE71A4C}" destId="{3523D15E-00FB-4433-A65C-F067B4396FA6}" srcOrd="0" destOrd="2" presId="urn:microsoft.com/office/officeart/2005/8/layout/list1"/>
    <dgm:cxn modelId="{74952A42-9B93-4079-8D63-18732DE2865A}" srcId="{75EB66F2-61A5-47B1-A6A2-AE9EC97230FC}" destId="{2E32EA69-C972-4F83-ABA5-19EF333FE80E}" srcOrd="2" destOrd="0" parTransId="{0F81F20C-5F97-46D1-82AA-703BBF735C58}" sibTransId="{D7762FC4-A822-4A48-8CA9-B7F06786DE5E}"/>
    <dgm:cxn modelId="{1705A067-D453-4252-A9CB-3C553D6DA5B4}" srcId="{71A7352C-4850-4FF8-BCB7-6A6AADE63398}" destId="{D0E562E1-07FE-444F-BDD5-6328A51F5C4F}" srcOrd="2" destOrd="0" parTransId="{89D3A627-5101-40D1-A71F-4FC3374B7773}" sibTransId="{A59566FB-AC86-468D-BD1A-7C336D416E7A}"/>
    <dgm:cxn modelId="{7A4FA16B-2D10-4919-94F1-4468A2A8F4BE}" type="presOf" srcId="{3EA486BB-BE75-44AA-8058-29B89C127DD2}" destId="{2EEE2B70-B515-4D61-8243-188080A816FF}" srcOrd="0" destOrd="1" presId="urn:microsoft.com/office/officeart/2005/8/layout/list1"/>
    <dgm:cxn modelId="{78B02C4F-880E-44E4-B308-E2DC877078FE}" srcId="{75EB66F2-61A5-47B1-A6A2-AE9EC97230FC}" destId="{836ADE3A-27C0-4CE8-BEC2-5B64D4CFD7C6}" srcOrd="1" destOrd="0" parTransId="{A87EFAFF-BD99-4BF7-99DB-3D9FDE01FBA1}" sibTransId="{2AE04AAD-1F27-41A5-A528-2736997C595F}"/>
    <dgm:cxn modelId="{264CEA70-8D5F-4CFB-91E5-A0193526D4AB}" srcId="{75EB66F2-61A5-47B1-A6A2-AE9EC97230FC}" destId="{6ED51535-DC25-42D9-949C-849B7C734EFC}" srcOrd="3" destOrd="0" parTransId="{2470A6B9-B657-4887-9FD2-3FB1AF1F69BC}" sibTransId="{533DD6F9-8C5F-493C-B45F-3F2E0CE8FCAD}"/>
    <dgm:cxn modelId="{29A4F352-BE0B-4931-AB7E-AF70FC8B659A}" srcId="{6ED51535-DC25-42D9-949C-849B7C734EFC}" destId="{3EA486BB-BE75-44AA-8058-29B89C127DD2}" srcOrd="1" destOrd="0" parTransId="{F1458793-A331-4C90-ADEE-C64FFCF177FB}" sibTransId="{88DB2D8D-45AE-4463-82F4-2F686A4E3980}"/>
    <dgm:cxn modelId="{5D171759-EDC7-43EB-940E-6C1384631C79}" srcId="{836ADE3A-27C0-4CE8-BEC2-5B64D4CFD7C6}" destId="{F8FA1CED-9DAC-4F3C-9A9C-7030E0FA3C9D}" srcOrd="1" destOrd="0" parTransId="{57265DB3-C39F-4157-8A10-D6876C2F6DCF}" sibTransId="{A281BCC3-2FFC-4F72-B98C-92696044B5B5}"/>
    <dgm:cxn modelId="{C3AF6779-A677-448A-87B2-70E0E2842677}" type="presOf" srcId="{09791CE5-F322-4C76-829F-571F67F575B6}" destId="{2EEE2B70-B515-4D61-8243-188080A816FF}" srcOrd="0" destOrd="0" presId="urn:microsoft.com/office/officeart/2005/8/layout/list1"/>
    <dgm:cxn modelId="{59437779-9143-4FA4-B1A5-5CA7A0BE5B52}" srcId="{6ED51535-DC25-42D9-949C-849B7C734EFC}" destId="{09791CE5-F322-4C76-829F-571F67F575B6}" srcOrd="0" destOrd="0" parTransId="{48A4D1F9-EA4A-412B-B06A-9D24C22B5045}" sibTransId="{FC800544-92DF-4BF4-AD00-2A35F9FE5245}"/>
    <dgm:cxn modelId="{7C0ABA7D-F0E1-4A02-B997-E773E5C9210B}" type="presOf" srcId="{444B2E31-6BC5-4B49-9565-5F6505A3970B}" destId="{76EEE629-649B-4D0C-8AEA-AC63B9A9C7D6}" srcOrd="0" destOrd="2" presId="urn:microsoft.com/office/officeart/2005/8/layout/list1"/>
    <dgm:cxn modelId="{1330FD81-035A-451A-BD92-9B856619A5C4}" type="presOf" srcId="{938AEEEB-C218-4FE9-BCC2-3979EE901BD8}" destId="{3523D15E-00FB-4433-A65C-F067B4396FA6}" srcOrd="0" destOrd="1" presId="urn:microsoft.com/office/officeart/2005/8/layout/list1"/>
    <dgm:cxn modelId="{A2248082-B2DA-4452-890A-FCEBAD287D8E}" srcId="{71A7352C-4850-4FF8-BCB7-6A6AADE63398}" destId="{697003F8-6D84-4006-9CB4-6656786245C4}" srcOrd="0" destOrd="0" parTransId="{931668FC-BDF3-4644-BD5E-B90C7592B2D8}" sibTransId="{9C4F594B-4B52-4354-93C4-A4B1B78ADD3B}"/>
    <dgm:cxn modelId="{D828A495-D3C2-4E11-99F6-C1F6641FCE9F}" type="presOf" srcId="{71D9EF2A-A7BE-4DD1-A3CF-BC74D3C1BA2C}" destId="{76EEE629-649B-4D0C-8AEA-AC63B9A9C7D6}" srcOrd="0" destOrd="0" presId="urn:microsoft.com/office/officeart/2005/8/layout/list1"/>
    <dgm:cxn modelId="{E9E9E4A2-03DA-4AF6-9DDE-2EFC4500A350}" type="presOf" srcId="{AC0EC24C-D9E7-43AA-8022-2A44A29E738C}" destId="{B4D5BC09-58DD-433E-A8E3-EC319AB39932}" srcOrd="0" destOrd="1" presId="urn:microsoft.com/office/officeart/2005/8/layout/list1"/>
    <dgm:cxn modelId="{466038AB-039B-4B7D-BC06-3F1ED2680438}" srcId="{3EA486BB-BE75-44AA-8058-29B89C127DD2}" destId="{6A2E0D1F-9F6F-4DB8-9751-9E2AC9556972}" srcOrd="1" destOrd="0" parTransId="{F31E8BDB-7420-4847-ACFA-E2B27CFBFBE1}" sibTransId="{0B8D9391-86DF-4835-9B01-E0520CDEFA09}"/>
    <dgm:cxn modelId="{F7259EAB-4CA4-44B4-879C-51AEC262F7D9}" srcId="{836ADE3A-27C0-4CE8-BEC2-5B64D4CFD7C6}" destId="{71D9EF2A-A7BE-4DD1-A3CF-BC74D3C1BA2C}" srcOrd="0" destOrd="0" parTransId="{EA28D477-5139-482B-8C2C-5279B1601072}" sibTransId="{A2FCB407-EAF5-4ED0-933D-AA1334108247}"/>
    <dgm:cxn modelId="{4C21D9AB-6F7B-4BE5-A0A2-532DC740508B}" srcId="{2E32EA69-C972-4F83-ABA5-19EF333FE80E}" destId="{CCA90F98-2975-407B-973B-29030B47179D}" srcOrd="0" destOrd="0" parTransId="{F3CE0745-F399-4F0D-BF77-78F8180B1FC8}" sibTransId="{83AB68AD-9EBA-4A1E-89A4-232008B494A3}"/>
    <dgm:cxn modelId="{BAA12FC7-F591-4DB0-87B7-80E865775FA4}" type="presOf" srcId="{D0E562E1-07FE-444F-BDD5-6328A51F5C4F}" destId="{B4D5BC09-58DD-433E-A8E3-EC319AB39932}" srcOrd="0" destOrd="2" presId="urn:microsoft.com/office/officeart/2005/8/layout/list1"/>
    <dgm:cxn modelId="{9FB958C8-3A30-4A0F-A043-ADE433BC6B20}" type="presOf" srcId="{F07E60AB-CF7D-43A5-B8F0-9ABE60E86EB0}" destId="{2EEE2B70-B515-4D61-8243-188080A816FF}" srcOrd="0" destOrd="2" presId="urn:microsoft.com/office/officeart/2005/8/layout/list1"/>
    <dgm:cxn modelId="{288DB7C8-184C-4AC1-824D-52066E0680D7}" srcId="{CCA90F98-2975-407B-973B-29030B47179D}" destId="{938AEEEB-C218-4FE9-BCC2-3979EE901BD8}" srcOrd="0" destOrd="0" parTransId="{BB81DB37-A05C-44B2-90A3-B37C3F3D6FF9}" sibTransId="{E394951B-DD02-42AC-B7CC-8D9B0378F54A}"/>
    <dgm:cxn modelId="{576EA8CA-9FCA-447A-8CDF-4F3146AB9ADF}" type="presOf" srcId="{71A7352C-4850-4FF8-BCB7-6A6AADE63398}" destId="{903CCB82-6FB2-46DE-9A96-6077F70671FD}" srcOrd="1" destOrd="0" presId="urn:microsoft.com/office/officeart/2005/8/layout/list1"/>
    <dgm:cxn modelId="{EC5548D7-2F18-4BFE-A745-067194748DD3}" srcId="{CCA90F98-2975-407B-973B-29030B47179D}" destId="{19B39957-74F4-42F0-8592-AB6B5CE71A4C}" srcOrd="1" destOrd="0" parTransId="{8DB57E07-D46F-4B7C-B4D6-427E81D8191E}" sibTransId="{10778136-74CF-4281-84CC-2F7E5B33AE95}"/>
    <dgm:cxn modelId="{2AB518DC-8D85-4D2A-B0E2-6F561098CA4A}" type="presOf" srcId="{6ED51535-DC25-42D9-949C-849B7C734EFC}" destId="{1834781C-1D95-4C4F-ADD7-093B6B5EA95F}" srcOrd="0" destOrd="0" presId="urn:microsoft.com/office/officeart/2005/8/layout/list1"/>
    <dgm:cxn modelId="{4424EADF-538A-4D66-B627-52B09AC38815}" type="presOf" srcId="{836ADE3A-27C0-4CE8-BEC2-5B64D4CFD7C6}" destId="{0E5D18A1-0844-408A-B914-100DC1059F25}" srcOrd="1" destOrd="0" presId="urn:microsoft.com/office/officeart/2005/8/layout/list1"/>
    <dgm:cxn modelId="{1BB979E4-F3D8-4A25-B146-56DAC081827E}" type="presOf" srcId="{6A2E0D1F-9F6F-4DB8-9751-9E2AC9556972}" destId="{2EEE2B70-B515-4D61-8243-188080A816FF}" srcOrd="0" destOrd="3" presId="urn:microsoft.com/office/officeart/2005/8/layout/list1"/>
    <dgm:cxn modelId="{D35A2AE6-FEA3-4DDB-8A0C-39EE372D979C}" srcId="{71A7352C-4850-4FF8-BCB7-6A6AADE63398}" destId="{AC0EC24C-D9E7-43AA-8022-2A44A29E738C}" srcOrd="1" destOrd="0" parTransId="{73E57DF8-5D7F-4AB3-B46A-2B969E18C3D2}" sibTransId="{D7EA2710-C1EF-4BF2-A149-2B5D879642F9}"/>
    <dgm:cxn modelId="{16C5E9EC-085E-4C19-A98B-97C4A33923F4}" type="presOf" srcId="{F8FA1CED-9DAC-4F3C-9A9C-7030E0FA3C9D}" destId="{76EEE629-649B-4D0C-8AEA-AC63B9A9C7D6}" srcOrd="0" destOrd="1" presId="urn:microsoft.com/office/officeart/2005/8/layout/list1"/>
    <dgm:cxn modelId="{7D7DEDF0-C20D-41E3-975B-593162C8E043}" srcId="{2E32EA69-C972-4F83-ABA5-19EF333FE80E}" destId="{3532B1AB-5617-44FA-8CBA-B71D79482655}" srcOrd="1" destOrd="0" parTransId="{88A0FBF1-4C78-487C-8681-283510BCBF37}" sibTransId="{BE2DEEB6-1D9A-40E7-B738-3B9CEC1F01F0}"/>
    <dgm:cxn modelId="{35D78535-268F-4E07-999E-1FBDEE56C0C3}" type="presParOf" srcId="{A7CBBBDE-EB95-4120-9AD3-A8BBF06AAAB4}" destId="{F5381F9E-6603-4512-9A39-72CA49002A8A}" srcOrd="0" destOrd="0" presId="urn:microsoft.com/office/officeart/2005/8/layout/list1"/>
    <dgm:cxn modelId="{679C9ACC-8763-4963-831E-0595895AF889}" type="presParOf" srcId="{F5381F9E-6603-4512-9A39-72CA49002A8A}" destId="{98EBBABA-6BAE-4F0F-BF62-60301F38D97D}" srcOrd="0" destOrd="0" presId="urn:microsoft.com/office/officeart/2005/8/layout/list1"/>
    <dgm:cxn modelId="{8F59D427-1AB2-4DAD-950F-14459709016F}" type="presParOf" srcId="{F5381F9E-6603-4512-9A39-72CA49002A8A}" destId="{903CCB82-6FB2-46DE-9A96-6077F70671FD}" srcOrd="1" destOrd="0" presId="urn:microsoft.com/office/officeart/2005/8/layout/list1"/>
    <dgm:cxn modelId="{FFB6C1B0-5A6C-414A-99FE-D9BAC5A88E87}" type="presParOf" srcId="{A7CBBBDE-EB95-4120-9AD3-A8BBF06AAAB4}" destId="{6272341B-24A0-4E8F-A391-0DFF15F3C1E8}" srcOrd="1" destOrd="0" presId="urn:microsoft.com/office/officeart/2005/8/layout/list1"/>
    <dgm:cxn modelId="{D9ED45A2-790B-494C-84F9-07DE9BBAF62A}" type="presParOf" srcId="{A7CBBBDE-EB95-4120-9AD3-A8BBF06AAAB4}" destId="{B4D5BC09-58DD-433E-A8E3-EC319AB39932}" srcOrd="2" destOrd="0" presId="urn:microsoft.com/office/officeart/2005/8/layout/list1"/>
    <dgm:cxn modelId="{94B5F1D5-7FEA-4299-9CCB-FB3B2E633EB1}" type="presParOf" srcId="{A7CBBBDE-EB95-4120-9AD3-A8BBF06AAAB4}" destId="{EF96399C-EFD1-4AF8-9A54-36648C868562}" srcOrd="3" destOrd="0" presId="urn:microsoft.com/office/officeart/2005/8/layout/list1"/>
    <dgm:cxn modelId="{97C077F7-E373-4B22-9293-1EF10D3C93CC}" type="presParOf" srcId="{A7CBBBDE-EB95-4120-9AD3-A8BBF06AAAB4}" destId="{685608D2-3595-41BB-81DA-08EBD0B67AFE}" srcOrd="4" destOrd="0" presId="urn:microsoft.com/office/officeart/2005/8/layout/list1"/>
    <dgm:cxn modelId="{4A93DFA5-3DAF-4778-904D-1C4666881967}" type="presParOf" srcId="{685608D2-3595-41BB-81DA-08EBD0B67AFE}" destId="{7424F136-0DA5-4B09-81DC-C561EBB900F2}" srcOrd="0" destOrd="0" presId="urn:microsoft.com/office/officeart/2005/8/layout/list1"/>
    <dgm:cxn modelId="{EFAB1703-D585-4DF2-8DEB-8DEFB62E0972}" type="presParOf" srcId="{685608D2-3595-41BB-81DA-08EBD0B67AFE}" destId="{0E5D18A1-0844-408A-B914-100DC1059F25}" srcOrd="1" destOrd="0" presId="urn:microsoft.com/office/officeart/2005/8/layout/list1"/>
    <dgm:cxn modelId="{226BC480-BB33-486D-B32A-DC11A19A4F44}" type="presParOf" srcId="{A7CBBBDE-EB95-4120-9AD3-A8BBF06AAAB4}" destId="{2607A346-4FA0-4DC8-BD26-BFE160D0926F}" srcOrd="5" destOrd="0" presId="urn:microsoft.com/office/officeart/2005/8/layout/list1"/>
    <dgm:cxn modelId="{1A541062-C67A-4F83-8875-D2DAA213B082}" type="presParOf" srcId="{A7CBBBDE-EB95-4120-9AD3-A8BBF06AAAB4}" destId="{76EEE629-649B-4D0C-8AEA-AC63B9A9C7D6}" srcOrd="6" destOrd="0" presId="urn:microsoft.com/office/officeart/2005/8/layout/list1"/>
    <dgm:cxn modelId="{F190A9B1-7D72-4539-B412-580495F28ECE}" type="presParOf" srcId="{A7CBBBDE-EB95-4120-9AD3-A8BBF06AAAB4}" destId="{7AFB0E96-AA79-4668-AB0A-881A7A50A6B4}" srcOrd="7" destOrd="0" presId="urn:microsoft.com/office/officeart/2005/8/layout/list1"/>
    <dgm:cxn modelId="{58D4A465-B973-40C2-B1B1-A418E2B1FC68}" type="presParOf" srcId="{A7CBBBDE-EB95-4120-9AD3-A8BBF06AAAB4}" destId="{FCA34FF4-56AE-4D50-93A4-5985579FF51A}" srcOrd="8" destOrd="0" presId="urn:microsoft.com/office/officeart/2005/8/layout/list1"/>
    <dgm:cxn modelId="{713960D5-30FD-4946-B60E-12FCFE67F5D0}" type="presParOf" srcId="{FCA34FF4-56AE-4D50-93A4-5985579FF51A}" destId="{B3269CFA-138B-4091-8A8D-4B89D3829ACC}" srcOrd="0" destOrd="0" presId="urn:microsoft.com/office/officeart/2005/8/layout/list1"/>
    <dgm:cxn modelId="{961F97BB-C8B6-4ACC-BAE1-875F31FB6A27}" type="presParOf" srcId="{FCA34FF4-56AE-4D50-93A4-5985579FF51A}" destId="{15977963-6144-4E3F-B275-3B918ED44380}" srcOrd="1" destOrd="0" presId="urn:microsoft.com/office/officeart/2005/8/layout/list1"/>
    <dgm:cxn modelId="{FCF3AE6F-1847-4EEF-9F2B-D6243DA33F64}" type="presParOf" srcId="{A7CBBBDE-EB95-4120-9AD3-A8BBF06AAAB4}" destId="{C050425E-6DDE-4589-8CD8-45286D6E91FF}" srcOrd="9" destOrd="0" presId="urn:microsoft.com/office/officeart/2005/8/layout/list1"/>
    <dgm:cxn modelId="{C16B97D4-1E48-4A19-8F4F-D5431424A1AB}" type="presParOf" srcId="{A7CBBBDE-EB95-4120-9AD3-A8BBF06AAAB4}" destId="{3523D15E-00FB-4433-A65C-F067B4396FA6}" srcOrd="10" destOrd="0" presId="urn:microsoft.com/office/officeart/2005/8/layout/list1"/>
    <dgm:cxn modelId="{BA4033E5-B8E4-4FDE-BC76-9B22D17C09BA}" type="presParOf" srcId="{A7CBBBDE-EB95-4120-9AD3-A8BBF06AAAB4}" destId="{673B3118-35DB-4924-A359-02A2E09C8706}" srcOrd="11" destOrd="0" presId="urn:microsoft.com/office/officeart/2005/8/layout/list1"/>
    <dgm:cxn modelId="{70C52E86-720C-4C07-81F6-6EF1D3895571}" type="presParOf" srcId="{A7CBBBDE-EB95-4120-9AD3-A8BBF06AAAB4}" destId="{EBB3F147-5E49-41EC-8626-C00D3D9CA106}" srcOrd="12" destOrd="0" presId="urn:microsoft.com/office/officeart/2005/8/layout/list1"/>
    <dgm:cxn modelId="{4989A04D-C8AF-4010-8CA4-9A24CF73D833}" type="presParOf" srcId="{EBB3F147-5E49-41EC-8626-C00D3D9CA106}" destId="{1834781C-1D95-4C4F-ADD7-093B6B5EA95F}" srcOrd="0" destOrd="0" presId="urn:microsoft.com/office/officeart/2005/8/layout/list1"/>
    <dgm:cxn modelId="{C5CA033D-797C-4D25-BCE6-0760F76E17B8}" type="presParOf" srcId="{EBB3F147-5E49-41EC-8626-C00D3D9CA106}" destId="{3EA3A188-B765-4FEB-A984-8EF458AD84DE}" srcOrd="1" destOrd="0" presId="urn:microsoft.com/office/officeart/2005/8/layout/list1"/>
    <dgm:cxn modelId="{4108FF8C-499F-4185-AECA-0AFD307B8109}" type="presParOf" srcId="{A7CBBBDE-EB95-4120-9AD3-A8BBF06AAAB4}" destId="{6D560D8F-7D97-413A-87F6-16AEA56F74D1}" srcOrd="13" destOrd="0" presId="urn:microsoft.com/office/officeart/2005/8/layout/list1"/>
    <dgm:cxn modelId="{85824229-04CF-4825-8D4E-8DBA4D77F699}" type="presParOf" srcId="{A7CBBBDE-EB95-4120-9AD3-A8BBF06AAAB4}" destId="{2EEE2B70-B515-4D61-8243-188080A816FF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A8EDA-0A82-4F94-822C-83DA9FB2AC54}">
      <dsp:nvSpPr>
        <dsp:cNvPr id="0" name=""/>
        <dsp:cNvSpPr/>
      </dsp:nvSpPr>
      <dsp:spPr>
        <a:xfrm>
          <a:off x="0" y="0"/>
          <a:ext cx="4168492" cy="10531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0" i="0" kern="1200" dirty="0"/>
            <a:t>Mettre en place un outil de gestion de rendez-vous d’un cabinet de vétérinaire</a:t>
          </a:r>
          <a:endParaRPr lang="en-US" sz="1600" kern="1200" dirty="0"/>
        </a:p>
      </dsp:txBody>
      <dsp:txXfrm>
        <a:off x="30844" y="30844"/>
        <a:ext cx="2943121" cy="991419"/>
      </dsp:txXfrm>
    </dsp:sp>
    <dsp:sp modelId="{D0CABCDC-0819-4803-A64E-4EC587B62AA2}">
      <dsp:nvSpPr>
        <dsp:cNvPr id="0" name=""/>
        <dsp:cNvSpPr/>
      </dsp:nvSpPr>
      <dsp:spPr>
        <a:xfrm>
          <a:off x="349111" y="1244581"/>
          <a:ext cx="4168492" cy="1053107"/>
        </a:xfrm>
        <a:prstGeom prst="roundRect">
          <a:avLst>
            <a:gd name="adj" fmla="val 10000"/>
          </a:avLst>
        </a:prstGeom>
        <a:solidFill>
          <a:schemeClr val="accent2">
            <a:hueOff val="-6188422"/>
            <a:satOff val="-3274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C</a:t>
          </a:r>
          <a:r>
            <a:rPr lang="fr-FR" sz="1600" b="0" i="0" kern="1200" dirty="0"/>
            <a:t>apable de gérer les animaux se présentant à l’accueil pour un soin ou une consultation, une opération ou un toilettage</a:t>
          </a:r>
          <a:endParaRPr lang="en-US" sz="1600" kern="1200" dirty="0"/>
        </a:p>
      </dsp:txBody>
      <dsp:txXfrm>
        <a:off x="379955" y="1275425"/>
        <a:ext cx="3073173" cy="991419"/>
      </dsp:txXfrm>
    </dsp:sp>
    <dsp:sp modelId="{2A680BCE-18C8-4398-8087-9518307E24FF}">
      <dsp:nvSpPr>
        <dsp:cNvPr id="0" name=""/>
        <dsp:cNvSpPr/>
      </dsp:nvSpPr>
      <dsp:spPr>
        <a:xfrm>
          <a:off x="693011" y="2489163"/>
          <a:ext cx="4168492" cy="1053107"/>
        </a:xfrm>
        <a:prstGeom prst="roundRect">
          <a:avLst>
            <a:gd name="adj" fmla="val 10000"/>
          </a:avLst>
        </a:prstGeom>
        <a:solidFill>
          <a:schemeClr val="accent2">
            <a:hueOff val="-12376844"/>
            <a:satOff val="-6549"/>
            <a:lumOff val="-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C</a:t>
          </a:r>
          <a:r>
            <a:rPr lang="fr-FR" sz="1600" b="0" i="0" kern="1200" dirty="0"/>
            <a:t>apable de gérer l’agenda du cabinet sur une durée de 6 mois</a:t>
          </a:r>
          <a:endParaRPr lang="en-US" sz="1600" kern="1200" dirty="0"/>
        </a:p>
      </dsp:txBody>
      <dsp:txXfrm>
        <a:off x="723855" y="2520007"/>
        <a:ext cx="3078384" cy="991419"/>
      </dsp:txXfrm>
    </dsp:sp>
    <dsp:sp modelId="{BCDB6C1A-75E1-46C5-B19F-6966D5AB50DA}">
      <dsp:nvSpPr>
        <dsp:cNvPr id="0" name=""/>
        <dsp:cNvSpPr/>
      </dsp:nvSpPr>
      <dsp:spPr>
        <a:xfrm>
          <a:off x="1042123" y="3733744"/>
          <a:ext cx="4168492" cy="1053107"/>
        </a:xfrm>
        <a:prstGeom prst="roundRect">
          <a:avLst>
            <a:gd name="adj" fmla="val 10000"/>
          </a:avLst>
        </a:prstGeom>
        <a:solidFill>
          <a:schemeClr val="accent2">
            <a:hueOff val="-18565265"/>
            <a:satOff val="-9823"/>
            <a:lumOff val="-88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0" i="0" kern="1200" dirty="0"/>
            <a:t>L’application aura aussi une partie gestion du personnel</a:t>
          </a:r>
          <a:endParaRPr lang="en-US" sz="1600" kern="1200" dirty="0"/>
        </a:p>
      </dsp:txBody>
      <dsp:txXfrm>
        <a:off x="1072967" y="3764588"/>
        <a:ext cx="3073173" cy="991419"/>
      </dsp:txXfrm>
    </dsp:sp>
    <dsp:sp modelId="{E95B2C69-2B52-49EE-B68C-F15DF5E0B079}">
      <dsp:nvSpPr>
        <dsp:cNvPr id="0" name=""/>
        <dsp:cNvSpPr/>
      </dsp:nvSpPr>
      <dsp:spPr>
        <a:xfrm>
          <a:off x="3483972" y="806584"/>
          <a:ext cx="684519" cy="68451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 dirty="0"/>
        </a:p>
      </dsp:txBody>
      <dsp:txXfrm>
        <a:off x="3637989" y="806584"/>
        <a:ext cx="376485" cy="515101"/>
      </dsp:txXfrm>
    </dsp:sp>
    <dsp:sp modelId="{A1FE0082-7BE7-4136-B27F-C33B57A91171}">
      <dsp:nvSpPr>
        <dsp:cNvPr id="0" name=""/>
        <dsp:cNvSpPr/>
      </dsp:nvSpPr>
      <dsp:spPr>
        <a:xfrm>
          <a:off x="3833084" y="2051166"/>
          <a:ext cx="684519" cy="68451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9341678"/>
            <a:satOff val="-4861"/>
            <a:lumOff val="-118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9341678"/>
              <a:satOff val="-4861"/>
              <a:lumOff val="-11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 dirty="0"/>
        </a:p>
      </dsp:txBody>
      <dsp:txXfrm>
        <a:off x="3987101" y="2051166"/>
        <a:ext cx="376485" cy="515101"/>
      </dsp:txXfrm>
    </dsp:sp>
    <dsp:sp modelId="{5278699B-7BB9-4918-96C6-F68D3435A6CC}">
      <dsp:nvSpPr>
        <dsp:cNvPr id="0" name=""/>
        <dsp:cNvSpPr/>
      </dsp:nvSpPr>
      <dsp:spPr>
        <a:xfrm>
          <a:off x="4176984" y="3295747"/>
          <a:ext cx="684519" cy="68451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8683357"/>
            <a:satOff val="-9723"/>
            <a:lumOff val="-23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8683357"/>
              <a:satOff val="-9723"/>
              <a:lumOff val="-23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 dirty="0"/>
        </a:p>
      </dsp:txBody>
      <dsp:txXfrm>
        <a:off x="4331001" y="3295747"/>
        <a:ext cx="376485" cy="5151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5BC09-58DD-433E-A8E3-EC319AB39932}">
      <dsp:nvSpPr>
        <dsp:cNvPr id="0" name=""/>
        <dsp:cNvSpPr/>
      </dsp:nvSpPr>
      <dsp:spPr>
        <a:xfrm>
          <a:off x="0" y="195647"/>
          <a:ext cx="5343082" cy="941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4683" tIns="270764" rIns="414683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Prise de RDV                                             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Annulation RDV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Sauvegarde agenda</a:t>
          </a:r>
          <a:endParaRPr lang="en-US" sz="1300" kern="1200" dirty="0"/>
        </a:p>
      </dsp:txBody>
      <dsp:txXfrm>
        <a:off x="0" y="195647"/>
        <a:ext cx="5343082" cy="941850"/>
      </dsp:txXfrm>
    </dsp:sp>
    <dsp:sp modelId="{903CCB82-6FB2-46DE-9A96-6077F70671FD}">
      <dsp:nvSpPr>
        <dsp:cNvPr id="0" name=""/>
        <dsp:cNvSpPr/>
      </dsp:nvSpPr>
      <dsp:spPr>
        <a:xfrm>
          <a:off x="267154" y="3767"/>
          <a:ext cx="3740158" cy="3837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369" tIns="0" rIns="141369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Redouane :                                                             </a:t>
          </a:r>
          <a:endParaRPr lang="en-US" sz="1300" kern="1200" dirty="0"/>
        </a:p>
      </dsp:txBody>
      <dsp:txXfrm>
        <a:off x="285888" y="22501"/>
        <a:ext cx="3702690" cy="346292"/>
      </dsp:txXfrm>
    </dsp:sp>
    <dsp:sp modelId="{76EEE629-649B-4D0C-8AEA-AC63B9A9C7D6}">
      <dsp:nvSpPr>
        <dsp:cNvPr id="0" name=""/>
        <dsp:cNvSpPr/>
      </dsp:nvSpPr>
      <dsp:spPr>
        <a:xfrm>
          <a:off x="0" y="1382216"/>
          <a:ext cx="5343082" cy="941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4683" tIns="270764" rIns="414683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Affichage des informations des clients et des animaux 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Ajout des animaux et des clients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Recherche d’un client et d’un animal </a:t>
          </a:r>
          <a:endParaRPr lang="en-US" sz="1300" kern="1200" dirty="0"/>
        </a:p>
      </dsp:txBody>
      <dsp:txXfrm>
        <a:off x="0" y="1382216"/>
        <a:ext cx="5343082" cy="941850"/>
      </dsp:txXfrm>
    </dsp:sp>
    <dsp:sp modelId="{0E5D18A1-0844-408A-B914-100DC1059F25}">
      <dsp:nvSpPr>
        <dsp:cNvPr id="0" name=""/>
        <dsp:cNvSpPr/>
      </dsp:nvSpPr>
      <dsp:spPr>
        <a:xfrm>
          <a:off x="267154" y="1207697"/>
          <a:ext cx="3740158" cy="3837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369" tIns="0" rIns="141369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Madjid :</a:t>
          </a:r>
          <a:endParaRPr lang="en-US" sz="1300" kern="1200" dirty="0"/>
        </a:p>
      </dsp:txBody>
      <dsp:txXfrm>
        <a:off x="285888" y="1226431"/>
        <a:ext cx="3702690" cy="346292"/>
      </dsp:txXfrm>
    </dsp:sp>
    <dsp:sp modelId="{3523D15E-00FB-4433-A65C-F067B4396FA6}">
      <dsp:nvSpPr>
        <dsp:cNvPr id="0" name=""/>
        <dsp:cNvSpPr/>
      </dsp:nvSpPr>
      <dsp:spPr>
        <a:xfrm>
          <a:off x="0" y="2603508"/>
          <a:ext cx="5343082" cy="1126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4683" tIns="270764" rIns="414683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Gestion du personnel  :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 err="1"/>
            <a:t>Vétérinaire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Assistant 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Ecriture du rapport d'intervention</a:t>
          </a:r>
          <a:endParaRPr lang="en-US" sz="1300" kern="1200" dirty="0"/>
        </a:p>
      </dsp:txBody>
      <dsp:txXfrm>
        <a:off x="0" y="2603508"/>
        <a:ext cx="5343082" cy="1126125"/>
      </dsp:txXfrm>
    </dsp:sp>
    <dsp:sp modelId="{15977963-6144-4E3F-B275-3B918ED44380}">
      <dsp:nvSpPr>
        <dsp:cNvPr id="0" name=""/>
        <dsp:cNvSpPr/>
      </dsp:nvSpPr>
      <dsp:spPr>
        <a:xfrm>
          <a:off x="267154" y="2411628"/>
          <a:ext cx="3740158" cy="3837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369" tIns="0" rIns="141369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Fatima Zahra :</a:t>
          </a:r>
          <a:endParaRPr lang="en-US" sz="1300" kern="1200" dirty="0"/>
        </a:p>
      </dsp:txBody>
      <dsp:txXfrm>
        <a:off x="285888" y="2430362"/>
        <a:ext cx="3702690" cy="346292"/>
      </dsp:txXfrm>
    </dsp:sp>
    <dsp:sp modelId="{2EEE2B70-B515-4D61-8243-188080A816FF}">
      <dsp:nvSpPr>
        <dsp:cNvPr id="0" name=""/>
        <dsp:cNvSpPr/>
      </dsp:nvSpPr>
      <dsp:spPr>
        <a:xfrm>
          <a:off x="0" y="3991713"/>
          <a:ext cx="5343082" cy="1126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4683" tIns="270764" rIns="414683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Le menu principale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Les sous menus :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/>
            <a:t>Client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300" kern="1200" dirty="0" err="1"/>
            <a:t>personel</a:t>
          </a:r>
          <a:r>
            <a:rPr lang="fr-FR" sz="1300" kern="1200" dirty="0"/>
            <a:t> </a:t>
          </a:r>
          <a:endParaRPr lang="en-US" sz="1300" kern="1200" dirty="0"/>
        </a:p>
      </dsp:txBody>
      <dsp:txXfrm>
        <a:off x="0" y="3991713"/>
        <a:ext cx="5343082" cy="1126125"/>
      </dsp:txXfrm>
    </dsp:sp>
    <dsp:sp modelId="{3EA3A188-B765-4FEB-A984-8EF458AD84DE}">
      <dsp:nvSpPr>
        <dsp:cNvPr id="0" name=""/>
        <dsp:cNvSpPr/>
      </dsp:nvSpPr>
      <dsp:spPr>
        <a:xfrm>
          <a:off x="267154" y="3799833"/>
          <a:ext cx="3740158" cy="3837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1369" tIns="0" rIns="141369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/>
            <a:t>Yazid :</a:t>
          </a:r>
          <a:endParaRPr lang="en-US" sz="1300" kern="1200"/>
        </a:p>
      </dsp:txBody>
      <dsp:txXfrm>
        <a:off x="285888" y="3818567"/>
        <a:ext cx="3702690" cy="3462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E186C-3831-408F-8DE6-37D5AEA601A5}" type="datetimeFigureOut">
              <a:rPr lang="fr-FR" smtClean="0"/>
              <a:t>17/03/2023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1371EB-25F3-447C-BCD6-089FD571B521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78596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371EB-25F3-447C-BCD6-089FD571B521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4957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3706-8A7D-4BB5-BF98-0F6DB8F6EE22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7784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F5B20-74A4-44F7-B6D7-DF56177FE3A6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217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DD404-08FE-40C4-87F5-987AA39BBCDE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566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08658-D495-43AA-8FBC-FDC5A995C7E1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833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C4FF0-9F69-4CAC-9893-BAF521A0F18B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868969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978E6-204D-4E35-A4B8-FCB2D9722D05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34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F67B5-CD43-4206-9757-10A033D665BD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129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8733B-01A6-4307-B637-A5CDC0385407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352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74779-4DBE-43FD-8859-A9DF05407EC9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182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B5EF0-728D-4F09-86BE-EFED4AD8F32A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666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9197-732A-4BA3-83AC-D2051DBEC886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814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1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FBE655E5-A0C6-4AC5-BC27-16EB7E1F0FE1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646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nisSAXyq9A" TargetMode="External"/><Relationship Id="rId2" Type="http://schemas.openxmlformats.org/officeDocument/2006/relationships/hyperlink" Target="https://openclassrooms.com/fr/courses/19980-apprenez-a-programmer-en-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PYDlBnpWIp8" TargetMode="External"/><Relationship Id="rId4" Type="http://schemas.openxmlformats.org/officeDocument/2006/relationships/hyperlink" Target="https://www.youtube.com/watch?v=rKU_ZyFLgDE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AB7CFDD-E67B-4078-9BD0-D09D4200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Vidéo 23" descr="Pièces de machine 3D">
            <a:extLst>
              <a:ext uri="{FF2B5EF4-FFF2-40B4-BE49-F238E27FC236}">
                <a16:creationId xmlns:a16="http://schemas.microsoft.com/office/drawing/2014/main" id="{6FDCF536-5B45-5868-495F-5E84AB3B14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0" y="0"/>
            <a:ext cx="12192000" cy="685798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DAEF25D-C97E-48E9-B20C-FEFC2EC6E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3200"/>
            <a:ext cx="12191999" cy="53848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42000">
                <a:srgbClr val="000000">
                  <a:alpha val="41000"/>
                </a:srgbClr>
              </a:gs>
              <a:gs pos="100000">
                <a:srgbClr val="000000">
                  <a:alpha val="67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33E2316-F17A-FBD6-DDC9-2661DBFA9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5401" y="1066800"/>
            <a:ext cx="7272408" cy="2646795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Projet technologique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44C70B-C721-0766-FC38-3668BF58C9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8988" y="4876803"/>
            <a:ext cx="5074022" cy="1257295"/>
          </a:xfrm>
        </p:spPr>
        <p:txBody>
          <a:bodyPr anchor="t">
            <a:normAutofit/>
          </a:bodyPr>
          <a:lstStyle/>
          <a:p>
            <a:endParaRPr lang="fr-FR" dirty="0">
              <a:solidFill>
                <a:srgbClr val="FFFFFF"/>
              </a:solidFill>
            </a:endParaRPr>
          </a:p>
          <a:p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A8BD36E-567B-FCD8-E3D2-FC759D694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4765" y="6245032"/>
            <a:ext cx="52449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590046-DA73-4BBF-84B5-C08E6F75191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1B7537E-7B93-4306-B9DF-4CD583E0A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37480"/>
            <a:ext cx="867485" cy="115439"/>
            <a:chOff x="8910933" y="1861308"/>
            <a:chExt cx="867485" cy="115439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0AB796C-11E6-468E-9C0D-38940D8E2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FC9ACE4-DF02-4B56-B482-DDAD2EC09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99CC309-9401-4122-8206-A304650EF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3ECD3ABE-E6D0-9FCA-9002-E5AFD15CE36F}"/>
              </a:ext>
            </a:extLst>
          </p:cNvPr>
          <p:cNvSpPr txBox="1">
            <a:spLocks/>
          </p:cNvSpPr>
          <p:nvPr/>
        </p:nvSpPr>
        <p:spPr>
          <a:xfrm>
            <a:off x="947087" y="4780384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>
                <a:solidFill>
                  <a:schemeClr val="bg1"/>
                </a:solidFill>
              </a:rPr>
              <a:t>REDOUANE ID SOUGOU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>
                <a:solidFill>
                  <a:schemeClr val="bg1"/>
                </a:solidFill>
              </a:rPr>
              <a:t>MADJID KHOUMERI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>
                <a:solidFill>
                  <a:schemeClr val="bg1"/>
                </a:solidFill>
              </a:rPr>
              <a:t>FATIMA ZAHRA MARZAQUI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>
                <a:solidFill>
                  <a:schemeClr val="bg1"/>
                </a:solidFill>
              </a:rPr>
              <a:t>YAZID HAMADOU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5856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10C252-DFBD-95AF-614C-4EDA3184C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81C823E-D78A-12A8-7FB4-26F673526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634" y="3212312"/>
            <a:ext cx="9307224" cy="214342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B43D650-9343-179D-FB0F-DFFEF2E23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159" y="818324"/>
            <a:ext cx="4667901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743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452C79-3900-D707-3681-BD11FC041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V. Bilan collectif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3C1956E-C0F9-9CA8-62F5-135FFBE56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• Points positifs:</a:t>
            </a:r>
          </a:p>
          <a:p>
            <a:r>
              <a:rPr lang="fr-FR" dirty="0"/>
              <a:t> 	• Travail bien réparti </a:t>
            </a:r>
          </a:p>
          <a:p>
            <a:r>
              <a:rPr lang="fr-FR" dirty="0"/>
              <a:t>	• </a:t>
            </a:r>
            <a:r>
              <a:rPr lang="fr-FR" dirty="0">
                <a:solidFill>
                  <a:schemeClr val="tx1"/>
                </a:solidFill>
              </a:rPr>
              <a:t>Bonne cohésion d'équipe </a:t>
            </a:r>
          </a:p>
          <a:p>
            <a:r>
              <a:rPr lang="fr-FR" dirty="0">
                <a:solidFill>
                  <a:schemeClr val="tx1"/>
                </a:solidFill>
              </a:rPr>
              <a:t>	•</a:t>
            </a:r>
            <a:r>
              <a:rPr lang="fr-FR" sz="2000" dirty="0">
                <a:solidFill>
                  <a:schemeClr val="tx1"/>
                </a:solidFill>
                <a:ea typeface="+mn-lt"/>
                <a:cs typeface="+mn-lt"/>
              </a:rPr>
              <a:t> Nouvelles compétence acquise </a:t>
            </a:r>
            <a:endParaRPr lang="fr-FR" dirty="0">
              <a:solidFill>
                <a:schemeClr val="tx1"/>
              </a:solidFill>
            </a:endParaRPr>
          </a:p>
          <a:p>
            <a:r>
              <a:rPr lang="fr-FR" dirty="0"/>
              <a:t>• Points à améliorer: </a:t>
            </a:r>
          </a:p>
          <a:p>
            <a:r>
              <a:rPr lang="fr-FR" dirty="0"/>
              <a:t>	• Faire plus de points en présentiel </a:t>
            </a:r>
          </a:p>
          <a:p>
            <a:r>
              <a:rPr lang="fr-FR" dirty="0"/>
              <a:t>	• </a:t>
            </a:r>
            <a:r>
              <a:rPr lang="fr-FR" sz="2000" dirty="0">
                <a:solidFill>
                  <a:schemeClr val="tx1"/>
                </a:solidFill>
                <a:ea typeface="+mn-lt"/>
                <a:cs typeface="+mn-lt"/>
              </a:rPr>
              <a:t>expérience en codage 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14946A4-910E-A14E-02A6-A1115077E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494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84D073-EE28-95D2-42D5-89BC3E166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 individuel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ABF32A-1C95-13DB-235F-69C8F8592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Redouane :</a:t>
            </a:r>
          </a:p>
          <a:p>
            <a:pPr marL="617220" lvl="1" indent="-342900"/>
            <a:r>
              <a:rPr lang="en-US" dirty="0"/>
              <a:t>Plus de </a:t>
            </a:r>
            <a:r>
              <a:rPr lang="en-US" dirty="0" err="1"/>
              <a:t>compréhension</a:t>
            </a:r>
            <a:r>
              <a:rPr lang="en-US" dirty="0"/>
              <a:t> du </a:t>
            </a:r>
            <a:r>
              <a:rPr lang="en-US" dirty="0" err="1"/>
              <a:t>langage</a:t>
            </a:r>
            <a:r>
              <a:rPr lang="en-US" dirty="0"/>
              <a:t> C </a:t>
            </a:r>
          </a:p>
          <a:p>
            <a:pPr marL="617220" lvl="1" indent="-342900"/>
            <a:r>
              <a:rPr lang="fr-FR" dirty="0"/>
              <a:t>Meilleure maîtrise de la sauvegarde dans un fichier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Madjid :</a:t>
            </a:r>
          </a:p>
          <a:p>
            <a:pPr marL="617220" lvl="1" indent="-342900"/>
            <a:r>
              <a:rPr lang="fr-FR" dirty="0"/>
              <a:t>Appris de nouvelles fonctions en C</a:t>
            </a:r>
          </a:p>
          <a:p>
            <a:pPr marL="617220" lvl="1" indent="-342900"/>
            <a:r>
              <a:rPr lang="fr-FR" dirty="0"/>
              <a:t>Connaitre le rythme de l’entreprise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Fatima Zahra</a:t>
            </a:r>
          </a:p>
          <a:p>
            <a:pPr marL="617220" lvl="1" indent="-342900"/>
            <a:r>
              <a:rPr lang="fr-FR" dirty="0"/>
              <a:t>Approfondissement des connaissance dans la programmation</a:t>
            </a:r>
          </a:p>
          <a:p>
            <a:pPr marL="617220" lvl="1" indent="-342900"/>
            <a:r>
              <a:rPr lang="fr-FR" dirty="0"/>
              <a:t>Meilleure compréhension dans la gestion des fichiers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Yazid</a:t>
            </a:r>
          </a:p>
          <a:p>
            <a:pPr marL="617220" lvl="1" indent="-342900"/>
            <a:r>
              <a:rPr lang="fr-FR" dirty="0"/>
              <a:t>Appris de nouvelle compétence en C</a:t>
            </a:r>
          </a:p>
          <a:p>
            <a:pPr marL="617220" lvl="1" indent="-342900"/>
            <a:r>
              <a:rPr lang="fr-FR" dirty="0"/>
              <a:t>Doit s’améliorer en C pour futurs projets  </a:t>
            </a:r>
          </a:p>
          <a:p>
            <a:pPr marL="617220" lvl="1" indent="-342900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458F9B7-B519-2E72-1A57-C8274C112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06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DC60E1-B4F1-7F0F-120F-D3633E1A2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VI. SOURCES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408ECD-7369-01B4-581B-5B281EA08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2713702"/>
            <a:ext cx="10134600" cy="299883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hlinkClick r:id="rId2"/>
              </a:rPr>
              <a:t>https://openclassrooms.com/fr/courses/19980-apprenez-a-programmer-en-c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hlinkClick r:id="rId3"/>
              </a:rPr>
              <a:t>https://www.youtube.com/watch?v=tnisSAXyq9A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hlinkClick r:id="rId4"/>
              </a:rPr>
              <a:t>https://www.youtube.com/watch?v=rKU_ZyFLgDE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hlinkClick r:id="rId5"/>
              </a:rPr>
              <a:t>https://youtu.be/PYDlBnpWIp8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ABFE0B1-F55A-4638-D047-B9F69D891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89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32591C-CA0D-AEC3-14C3-7CCE97DEE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2051" y="2553933"/>
            <a:ext cx="10134600" cy="1750133"/>
          </a:xfrm>
        </p:spPr>
        <p:txBody>
          <a:bodyPr>
            <a:normAutofit/>
          </a:bodyPr>
          <a:lstStyle/>
          <a:p>
            <a:r>
              <a:rPr lang="fr-FR" sz="4000" dirty="0"/>
              <a:t>MERCI POUR VOTRE ATTENTION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52FCA15-350C-304E-1B35-3D6071EA0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294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7B22176A-41DB-4D9A-9B6F-F2296F1ED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74A8DF5-445E-49C5-B10A-8DF5FEFBC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A4E38D9-EFB8-40B5-B42B-514FBF180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272D2BA-3D80-6484-3AB3-CA3747031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1417" y="722376"/>
            <a:ext cx="9229167" cy="1288825"/>
          </a:xfrm>
        </p:spPr>
        <p:txBody>
          <a:bodyPr anchor="b">
            <a:normAutofit/>
          </a:bodyPr>
          <a:lstStyle/>
          <a:p>
            <a:pPr algn="ctr"/>
            <a:r>
              <a:rPr lang="fr-FR" dirty="0"/>
              <a:t>Sommaire</a:t>
            </a:r>
          </a:p>
        </p:txBody>
      </p:sp>
      <p:sp>
        <p:nvSpPr>
          <p:cNvPr id="31" name="Espace réservé du contenu 2">
            <a:extLst>
              <a:ext uri="{FF2B5EF4-FFF2-40B4-BE49-F238E27FC236}">
                <a16:creationId xmlns:a16="http://schemas.microsoft.com/office/drawing/2014/main" id="{9F848EA0-671F-6721-9F47-7919B1B27F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0900" y="2478581"/>
            <a:ext cx="5930900" cy="3028597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romanUcPeriod"/>
            </a:pPr>
            <a:r>
              <a:rPr lang="fr-FR" dirty="0"/>
              <a:t>Présentation du sujet</a:t>
            </a:r>
          </a:p>
          <a:p>
            <a:pPr marL="514350" indent="-514350">
              <a:buFont typeface="+mj-lt"/>
              <a:buAutoNum type="romanUcPeriod"/>
            </a:pPr>
            <a:r>
              <a:rPr lang="fr-FR" dirty="0"/>
              <a:t>Répartition des tâches</a:t>
            </a:r>
          </a:p>
          <a:p>
            <a:pPr marL="514350" indent="-514350">
              <a:buFont typeface="+mj-lt"/>
              <a:buAutoNum type="romanUcPeriod"/>
            </a:pPr>
            <a:r>
              <a:rPr lang="fr-FR" dirty="0"/>
              <a:t>Algorithme de fonctionnalités</a:t>
            </a:r>
          </a:p>
          <a:p>
            <a:pPr marL="514350" indent="-514350">
              <a:buFont typeface="+mj-lt"/>
              <a:buAutoNum type="romanUcPeriod"/>
            </a:pPr>
            <a:r>
              <a:rPr lang="fr-FR" dirty="0"/>
              <a:t>Tests fonctionnels</a:t>
            </a:r>
          </a:p>
          <a:p>
            <a:pPr marL="514350" indent="-514350">
              <a:buFont typeface="+mj-lt"/>
              <a:buAutoNum type="romanUcPeriod"/>
            </a:pPr>
            <a:r>
              <a:rPr lang="fr-FR" dirty="0"/>
              <a:t>Bilan collectif/individuel</a:t>
            </a:r>
          </a:p>
          <a:p>
            <a:pPr marL="514350" indent="-514350">
              <a:buFont typeface="+mj-lt"/>
              <a:buAutoNum type="romanUcPeriod"/>
            </a:pPr>
            <a:r>
              <a:rPr lang="fr-FR" dirty="0"/>
              <a:t>Sources</a:t>
            </a:r>
          </a:p>
          <a:p>
            <a:pPr marL="514350" indent="-514350">
              <a:buFont typeface="+mj-lt"/>
              <a:buAutoNum type="romanUcPeriod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D9321E-A633-8956-4464-BDF4565C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4765" y="6245032"/>
            <a:ext cx="52449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590046-DA73-4BBF-84B5-C08E6F75191A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87FFE71-34DC-4C53-AE0F-6B141D08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7" y="5854127"/>
            <a:ext cx="867485" cy="115439"/>
            <a:chOff x="8910933" y="1861308"/>
            <a:chExt cx="867485" cy="115439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7DF92F1-0E20-46AC-BB8F-F66926B40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FA14CB4-8459-4D23-B4FF-8F9868E3F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A0C763F-37C4-4E00-AEB2-8867F4AA2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90975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9">
            <a:extLst>
              <a:ext uri="{FF2B5EF4-FFF2-40B4-BE49-F238E27FC236}">
                <a16:creationId xmlns:a16="http://schemas.microsoft.com/office/drawing/2014/main" id="{51A01047-632B-4F57-9CDB-AA680D5BB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5">
            <a:extLst>
              <a:ext uri="{FF2B5EF4-FFF2-40B4-BE49-F238E27FC236}">
                <a16:creationId xmlns:a16="http://schemas.microsoft.com/office/drawing/2014/main" id="{6D7753FE-7408-46D8-999A-0B0C34EA8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4038600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3BB63FD-F827-D12E-BAB8-1E0F773C8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940" y="1653540"/>
            <a:ext cx="3246119" cy="2608006"/>
          </a:xfrm>
        </p:spPr>
        <p:txBody>
          <a:bodyPr anchor="ctr">
            <a:normAutofit/>
          </a:bodyPr>
          <a:lstStyle/>
          <a:p>
            <a:pPr marL="571500" indent="-571500" algn="ctr">
              <a:buFont typeface="+mj-lt"/>
              <a:buAutoNum type="romanUcPeriod"/>
            </a:pPr>
            <a:r>
              <a:rPr lang="fr-FR" dirty="0"/>
              <a:t>Présentation du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A654BC6-0278-C0E8-018A-8C9439F2C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4765" y="6245032"/>
            <a:ext cx="52449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590046-DA73-4BBF-84B5-C08E6F75191A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grpSp>
        <p:nvGrpSpPr>
          <p:cNvPr id="21" name="Group 13">
            <a:extLst>
              <a:ext uri="{FF2B5EF4-FFF2-40B4-BE49-F238E27FC236}">
                <a16:creationId xmlns:a16="http://schemas.microsoft.com/office/drawing/2014/main" id="{E30DE9CB-4267-487A-915E-5665607E9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22" name="Rectangle 14">
              <a:extLst>
                <a:ext uri="{FF2B5EF4-FFF2-40B4-BE49-F238E27FC236}">
                  <a16:creationId xmlns:a16="http://schemas.microsoft.com/office/drawing/2014/main" id="{E237361B-A61F-4EEA-8554-10DEFF0AB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BBC8A6A-A883-4F9C-82BA-607223F36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234343E-05EC-4327-BA72-FD68FF049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3" name="Espace réservé du contenu 2">
            <a:extLst>
              <a:ext uri="{FF2B5EF4-FFF2-40B4-BE49-F238E27FC236}">
                <a16:creationId xmlns:a16="http://schemas.microsoft.com/office/drawing/2014/main" id="{FB9611E7-0248-45EE-F171-D1F62867DF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1929400"/>
              </p:ext>
            </p:extLst>
          </p:nvPr>
        </p:nvGraphicFramePr>
        <p:xfrm>
          <a:off x="5952683" y="1042449"/>
          <a:ext cx="5210616" cy="4786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6021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FAC9656C-AED6-412E-9226-B7F196400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5BC820D-D527-47CE-ABB0-DA0BB5B04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1DD315B-AEF9-490C-9438-C80F80405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" y="159026"/>
            <a:ext cx="11891037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9673559-726E-5F17-CEF7-1777CD754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028700"/>
            <a:ext cx="4038600" cy="4800600"/>
          </a:xfrm>
        </p:spPr>
        <p:txBody>
          <a:bodyPr anchor="ctr">
            <a:normAutofit/>
          </a:bodyPr>
          <a:lstStyle/>
          <a:p>
            <a:pPr algn="ctr"/>
            <a:r>
              <a:rPr lang="fr-FR" dirty="0"/>
              <a:t>II. Répartition des tâches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6FFC5CF-D308-5719-241C-175AE9C65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4765" y="6245032"/>
            <a:ext cx="52449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590046-DA73-4BBF-84B5-C08E6F75191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graphicFrame>
        <p:nvGraphicFramePr>
          <p:cNvPr id="19" name="Espace réservé du contenu 2">
            <a:extLst>
              <a:ext uri="{FF2B5EF4-FFF2-40B4-BE49-F238E27FC236}">
                <a16:creationId xmlns:a16="http://schemas.microsoft.com/office/drawing/2014/main" id="{CD22F49A-C912-D84E-9617-A236FBB6A4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3059340"/>
              </p:ext>
            </p:extLst>
          </p:nvPr>
        </p:nvGraphicFramePr>
        <p:xfrm>
          <a:off x="6095999" y="868197"/>
          <a:ext cx="5343083" cy="51216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4377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1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"/>
                    </a14:imgEffect>
                  </a14:imgLayer>
                </a14:imgProps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23076A4E-38BA-4BCB-BE40-AD144E24E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5">
            <a:extLst>
              <a:ext uri="{FF2B5EF4-FFF2-40B4-BE49-F238E27FC236}">
                <a16:creationId xmlns:a16="http://schemas.microsoft.com/office/drawing/2014/main" id="{BA906B48-E48C-4441-8140-59F2AF28C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4038600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2422533-EF06-50FA-E4CD-CEAC55648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940" y="1653540"/>
            <a:ext cx="3246119" cy="2608007"/>
          </a:xfrm>
        </p:spPr>
        <p:txBody>
          <a:bodyPr anchor="ctr">
            <a:normAutofit/>
          </a:bodyPr>
          <a:lstStyle/>
          <a:p>
            <a:pPr algn="ctr"/>
            <a:r>
              <a:rPr lang="fr-FR"/>
              <a:t>III. Algorithmes de fonctionnalités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642EAF-C083-2082-C1E2-FA89769D9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6338" y="1028700"/>
            <a:ext cx="4782142" cy="1380203"/>
          </a:xfrm>
        </p:spPr>
        <p:txBody>
          <a:bodyPr anchor="ctr">
            <a:normAutofit/>
          </a:bodyPr>
          <a:lstStyle/>
          <a:p>
            <a:pPr marL="457200" indent="-457200" algn="ctr">
              <a:buFont typeface="+mj-lt"/>
              <a:buAutoNum type="arabicPeriod"/>
            </a:pPr>
            <a:r>
              <a:rPr lang="fr-FR"/>
              <a:t>Algorithmes de la sauvegarde</a:t>
            </a:r>
            <a:endParaRPr lang="fr-FR" dirty="0"/>
          </a:p>
        </p:txBody>
      </p:sp>
      <p:pic>
        <p:nvPicPr>
          <p:cNvPr id="8" name="Image 7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A6210291-C1E9-8BBC-7082-0DAEE46C951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299" y="2537579"/>
            <a:ext cx="6826294" cy="2372136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B15C279-8D25-682A-B2EC-A672B6253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4765" y="6245032"/>
            <a:ext cx="52449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590046-DA73-4BBF-84B5-C08E6F75191A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7A64706-EA0A-4E8F-ADE3-8C20B73EB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131EDB1-5D8F-4CBB-9053-FBF121C4B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48994CF-D2D0-4B73-A8D0-F1F8C4B8D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579AB61-C0D3-4B2C-A53A-B1D243829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8699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E77386-2B17-05B7-6A7A-C6386803A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-297771"/>
            <a:ext cx="10134600" cy="1288489"/>
          </a:xfrm>
        </p:spPr>
        <p:txBody>
          <a:bodyPr/>
          <a:lstStyle/>
          <a:p>
            <a:r>
              <a:rPr lang="fr-FR" dirty="0"/>
              <a:t>2.  Algorithme générale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D0327F7-F646-2607-20ED-2F92BCF43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Organigramme : Alternative 4">
            <a:extLst>
              <a:ext uri="{FF2B5EF4-FFF2-40B4-BE49-F238E27FC236}">
                <a16:creationId xmlns:a16="http://schemas.microsoft.com/office/drawing/2014/main" id="{C1498C61-42B5-5566-74E3-C10068B0737B}"/>
              </a:ext>
            </a:extLst>
          </p:cNvPr>
          <p:cNvSpPr/>
          <p:nvPr/>
        </p:nvSpPr>
        <p:spPr>
          <a:xfrm>
            <a:off x="622300" y="2501900"/>
            <a:ext cx="1854200" cy="100330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Début Menu principal</a:t>
            </a:r>
          </a:p>
        </p:txBody>
      </p:sp>
      <p:sp>
        <p:nvSpPr>
          <p:cNvPr id="6" name="Accolade ouvrante 5">
            <a:extLst>
              <a:ext uri="{FF2B5EF4-FFF2-40B4-BE49-F238E27FC236}">
                <a16:creationId xmlns:a16="http://schemas.microsoft.com/office/drawing/2014/main" id="{B7341B54-A9D7-88A7-E104-5270F57BC686}"/>
              </a:ext>
            </a:extLst>
          </p:cNvPr>
          <p:cNvSpPr/>
          <p:nvPr/>
        </p:nvSpPr>
        <p:spPr>
          <a:xfrm>
            <a:off x="2476500" y="1562100"/>
            <a:ext cx="596900" cy="28511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Organigramme : Alternative 6">
            <a:extLst>
              <a:ext uri="{FF2B5EF4-FFF2-40B4-BE49-F238E27FC236}">
                <a16:creationId xmlns:a16="http://schemas.microsoft.com/office/drawing/2014/main" id="{4372F6FD-1032-FADC-964E-9D6BB2D5359C}"/>
              </a:ext>
            </a:extLst>
          </p:cNvPr>
          <p:cNvSpPr/>
          <p:nvPr/>
        </p:nvSpPr>
        <p:spPr>
          <a:xfrm>
            <a:off x="3073400" y="1155700"/>
            <a:ext cx="1574800" cy="80010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1-Client </a:t>
            </a:r>
          </a:p>
        </p:txBody>
      </p:sp>
      <p:sp>
        <p:nvSpPr>
          <p:cNvPr id="9" name="Organigramme : Alternative 8">
            <a:extLst>
              <a:ext uri="{FF2B5EF4-FFF2-40B4-BE49-F238E27FC236}">
                <a16:creationId xmlns:a16="http://schemas.microsoft.com/office/drawing/2014/main" id="{520DA220-3F88-55D3-602D-3327E208B0CA}"/>
              </a:ext>
            </a:extLst>
          </p:cNvPr>
          <p:cNvSpPr/>
          <p:nvPr/>
        </p:nvSpPr>
        <p:spPr>
          <a:xfrm>
            <a:off x="3073400" y="4013200"/>
            <a:ext cx="1574800" cy="80010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2-Personnel</a:t>
            </a:r>
          </a:p>
        </p:txBody>
      </p:sp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0C76F74A-C077-FDD2-702D-23573674F524}"/>
              </a:ext>
            </a:extLst>
          </p:cNvPr>
          <p:cNvSpPr/>
          <p:nvPr/>
        </p:nvSpPr>
        <p:spPr>
          <a:xfrm>
            <a:off x="4648200" y="1473200"/>
            <a:ext cx="373380" cy="1788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Organigramme : Alternative 11">
            <a:extLst>
              <a:ext uri="{FF2B5EF4-FFF2-40B4-BE49-F238E27FC236}">
                <a16:creationId xmlns:a16="http://schemas.microsoft.com/office/drawing/2014/main" id="{9B93CAB3-6BC0-E3E4-215A-BF09B449598E}"/>
              </a:ext>
            </a:extLst>
          </p:cNvPr>
          <p:cNvSpPr/>
          <p:nvPr/>
        </p:nvSpPr>
        <p:spPr>
          <a:xfrm>
            <a:off x="5245100" y="3976193"/>
            <a:ext cx="2080260" cy="50887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2-Assistant</a:t>
            </a:r>
          </a:p>
        </p:txBody>
      </p:sp>
      <p:sp>
        <p:nvSpPr>
          <p:cNvPr id="13" name="Organigramme : Alternative 12">
            <a:extLst>
              <a:ext uri="{FF2B5EF4-FFF2-40B4-BE49-F238E27FC236}">
                <a16:creationId xmlns:a16="http://schemas.microsoft.com/office/drawing/2014/main" id="{CCCF8CE5-CB95-DE1A-D1BF-AFBC8E085295}"/>
              </a:ext>
            </a:extLst>
          </p:cNvPr>
          <p:cNvSpPr/>
          <p:nvPr/>
        </p:nvSpPr>
        <p:spPr>
          <a:xfrm>
            <a:off x="5257800" y="4606309"/>
            <a:ext cx="2590800" cy="45697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3-Affichage de l’archive </a:t>
            </a:r>
          </a:p>
        </p:txBody>
      </p:sp>
      <p:sp>
        <p:nvSpPr>
          <p:cNvPr id="14" name="Organigramme : Alternative 13">
            <a:extLst>
              <a:ext uri="{FF2B5EF4-FFF2-40B4-BE49-F238E27FC236}">
                <a16:creationId xmlns:a16="http://schemas.microsoft.com/office/drawing/2014/main" id="{92D1B309-DBA4-9430-324E-743B578CF60D}"/>
              </a:ext>
            </a:extLst>
          </p:cNvPr>
          <p:cNvSpPr/>
          <p:nvPr/>
        </p:nvSpPr>
        <p:spPr>
          <a:xfrm>
            <a:off x="5245100" y="5184527"/>
            <a:ext cx="2590800" cy="456977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4-Liste rendez-vous </a:t>
            </a:r>
          </a:p>
        </p:txBody>
      </p:sp>
      <p:sp>
        <p:nvSpPr>
          <p:cNvPr id="15" name="Organigramme : Alternative 14">
            <a:extLst>
              <a:ext uri="{FF2B5EF4-FFF2-40B4-BE49-F238E27FC236}">
                <a16:creationId xmlns:a16="http://schemas.microsoft.com/office/drawing/2014/main" id="{AC0B30EF-49F1-F303-1019-1DA4C062570D}"/>
              </a:ext>
            </a:extLst>
          </p:cNvPr>
          <p:cNvSpPr/>
          <p:nvPr/>
        </p:nvSpPr>
        <p:spPr>
          <a:xfrm>
            <a:off x="5245100" y="5833622"/>
            <a:ext cx="2590800" cy="45697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5-Retour au menu </a:t>
            </a:r>
          </a:p>
        </p:txBody>
      </p:sp>
      <p:sp>
        <p:nvSpPr>
          <p:cNvPr id="16" name="Organigramme : Alternative 15">
            <a:extLst>
              <a:ext uri="{FF2B5EF4-FFF2-40B4-BE49-F238E27FC236}">
                <a16:creationId xmlns:a16="http://schemas.microsoft.com/office/drawing/2014/main" id="{6D5950ED-99B9-9765-CF1A-083F54E5DEF3}"/>
              </a:ext>
            </a:extLst>
          </p:cNvPr>
          <p:cNvSpPr/>
          <p:nvPr/>
        </p:nvSpPr>
        <p:spPr>
          <a:xfrm>
            <a:off x="5257800" y="3299844"/>
            <a:ext cx="2070100" cy="48146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1-Docteur</a:t>
            </a:r>
          </a:p>
        </p:txBody>
      </p:sp>
      <p:sp>
        <p:nvSpPr>
          <p:cNvPr id="17" name="Flèche : virage 16">
            <a:extLst>
              <a:ext uri="{FF2B5EF4-FFF2-40B4-BE49-F238E27FC236}">
                <a16:creationId xmlns:a16="http://schemas.microsoft.com/office/drawing/2014/main" id="{5BB3D877-6CAC-3BD4-8D87-BD673091F8B2}"/>
              </a:ext>
            </a:extLst>
          </p:cNvPr>
          <p:cNvSpPr/>
          <p:nvPr/>
        </p:nvSpPr>
        <p:spPr>
          <a:xfrm>
            <a:off x="4953000" y="3429000"/>
            <a:ext cx="292100" cy="138512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Flèche : virage 20">
            <a:extLst>
              <a:ext uri="{FF2B5EF4-FFF2-40B4-BE49-F238E27FC236}">
                <a16:creationId xmlns:a16="http://schemas.microsoft.com/office/drawing/2014/main" id="{AD99C845-8988-5EC6-1479-14ED27BD7DD2}"/>
              </a:ext>
            </a:extLst>
          </p:cNvPr>
          <p:cNvSpPr/>
          <p:nvPr/>
        </p:nvSpPr>
        <p:spPr>
          <a:xfrm flipV="1">
            <a:off x="4953000" y="3584065"/>
            <a:ext cx="279400" cy="253130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3" name="Flèche : droite 22">
            <a:extLst>
              <a:ext uri="{FF2B5EF4-FFF2-40B4-BE49-F238E27FC236}">
                <a16:creationId xmlns:a16="http://schemas.microsoft.com/office/drawing/2014/main" id="{2BB8ECEA-13E8-B173-6D90-DD9D9B6D365C}"/>
              </a:ext>
            </a:extLst>
          </p:cNvPr>
          <p:cNvSpPr/>
          <p:nvPr/>
        </p:nvSpPr>
        <p:spPr>
          <a:xfrm>
            <a:off x="5021580" y="4140200"/>
            <a:ext cx="210820" cy="1143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Flèche : droite 25">
            <a:extLst>
              <a:ext uri="{FF2B5EF4-FFF2-40B4-BE49-F238E27FC236}">
                <a16:creationId xmlns:a16="http://schemas.microsoft.com/office/drawing/2014/main" id="{BEDBC7D1-63F1-55C0-BB38-F53D94DC9AA7}"/>
              </a:ext>
            </a:extLst>
          </p:cNvPr>
          <p:cNvSpPr/>
          <p:nvPr/>
        </p:nvSpPr>
        <p:spPr>
          <a:xfrm>
            <a:off x="4660900" y="4356099"/>
            <a:ext cx="292100" cy="1788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Accolade fermante 27">
            <a:extLst>
              <a:ext uri="{FF2B5EF4-FFF2-40B4-BE49-F238E27FC236}">
                <a16:creationId xmlns:a16="http://schemas.microsoft.com/office/drawing/2014/main" id="{71C4B88D-637A-C6B5-BB1A-F6BFE923F39F}"/>
              </a:ext>
            </a:extLst>
          </p:cNvPr>
          <p:cNvSpPr/>
          <p:nvPr/>
        </p:nvSpPr>
        <p:spPr>
          <a:xfrm>
            <a:off x="7340600" y="3505200"/>
            <a:ext cx="520700" cy="7493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Organigramme : Alternative 29">
            <a:extLst>
              <a:ext uri="{FF2B5EF4-FFF2-40B4-BE49-F238E27FC236}">
                <a16:creationId xmlns:a16="http://schemas.microsoft.com/office/drawing/2014/main" id="{821021AB-C638-63B4-46F9-316487BBE912}"/>
              </a:ext>
            </a:extLst>
          </p:cNvPr>
          <p:cNvSpPr/>
          <p:nvPr/>
        </p:nvSpPr>
        <p:spPr>
          <a:xfrm>
            <a:off x="8267700" y="3241213"/>
            <a:ext cx="2070100" cy="36289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1-Ajouter</a:t>
            </a:r>
          </a:p>
        </p:txBody>
      </p:sp>
      <p:sp>
        <p:nvSpPr>
          <p:cNvPr id="32" name="Organigramme : Alternative 31">
            <a:extLst>
              <a:ext uri="{FF2B5EF4-FFF2-40B4-BE49-F238E27FC236}">
                <a16:creationId xmlns:a16="http://schemas.microsoft.com/office/drawing/2014/main" id="{1E83A012-6EE3-62FE-3164-7688374F9975}"/>
              </a:ext>
            </a:extLst>
          </p:cNvPr>
          <p:cNvSpPr/>
          <p:nvPr/>
        </p:nvSpPr>
        <p:spPr>
          <a:xfrm>
            <a:off x="8219440" y="4275631"/>
            <a:ext cx="2136140" cy="338828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3-Supprimer </a:t>
            </a:r>
          </a:p>
        </p:txBody>
      </p:sp>
      <p:sp>
        <p:nvSpPr>
          <p:cNvPr id="33" name="Flèche : virage 32">
            <a:extLst>
              <a:ext uri="{FF2B5EF4-FFF2-40B4-BE49-F238E27FC236}">
                <a16:creationId xmlns:a16="http://schemas.microsoft.com/office/drawing/2014/main" id="{4444672B-96F5-11B0-27AB-E71075DAB19E}"/>
              </a:ext>
            </a:extLst>
          </p:cNvPr>
          <p:cNvSpPr/>
          <p:nvPr/>
        </p:nvSpPr>
        <p:spPr>
          <a:xfrm>
            <a:off x="7896860" y="3328513"/>
            <a:ext cx="351790" cy="311945"/>
          </a:xfrm>
          <a:prstGeom prst="bentArrow">
            <a:avLst>
              <a:gd name="adj1" fmla="val 25000"/>
              <a:gd name="adj2" fmla="val 27481"/>
              <a:gd name="adj3" fmla="val 25764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4" name="Flèche : droite 33">
            <a:extLst>
              <a:ext uri="{FF2B5EF4-FFF2-40B4-BE49-F238E27FC236}">
                <a16:creationId xmlns:a16="http://schemas.microsoft.com/office/drawing/2014/main" id="{E61796F2-7E88-C8DC-C718-5EE903D84709}"/>
              </a:ext>
            </a:extLst>
          </p:cNvPr>
          <p:cNvSpPr/>
          <p:nvPr/>
        </p:nvSpPr>
        <p:spPr>
          <a:xfrm>
            <a:off x="7977188" y="3861890"/>
            <a:ext cx="271462" cy="15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Flèche : virage 34">
            <a:extLst>
              <a:ext uri="{FF2B5EF4-FFF2-40B4-BE49-F238E27FC236}">
                <a16:creationId xmlns:a16="http://schemas.microsoft.com/office/drawing/2014/main" id="{77717E08-C38C-296F-04AE-2FFBCA88A34A}"/>
              </a:ext>
            </a:extLst>
          </p:cNvPr>
          <p:cNvSpPr/>
          <p:nvPr/>
        </p:nvSpPr>
        <p:spPr>
          <a:xfrm flipV="1">
            <a:off x="7896860" y="3503458"/>
            <a:ext cx="304800" cy="110615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6" name="Flèche : droite 35">
            <a:extLst>
              <a:ext uri="{FF2B5EF4-FFF2-40B4-BE49-F238E27FC236}">
                <a16:creationId xmlns:a16="http://schemas.microsoft.com/office/drawing/2014/main" id="{9D939932-ECB1-898A-5665-8320C63EDB27}"/>
              </a:ext>
            </a:extLst>
          </p:cNvPr>
          <p:cNvSpPr/>
          <p:nvPr/>
        </p:nvSpPr>
        <p:spPr>
          <a:xfrm>
            <a:off x="5021580" y="4782242"/>
            <a:ext cx="210820" cy="1143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Flèche : droite 36">
            <a:extLst>
              <a:ext uri="{FF2B5EF4-FFF2-40B4-BE49-F238E27FC236}">
                <a16:creationId xmlns:a16="http://schemas.microsoft.com/office/drawing/2014/main" id="{FF89CE94-B0AD-2A6A-7997-A1F1306DF1CF}"/>
              </a:ext>
            </a:extLst>
          </p:cNvPr>
          <p:cNvSpPr/>
          <p:nvPr/>
        </p:nvSpPr>
        <p:spPr>
          <a:xfrm>
            <a:off x="5021580" y="5364324"/>
            <a:ext cx="210820" cy="1143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Organigramme : Alternative 37">
            <a:extLst>
              <a:ext uri="{FF2B5EF4-FFF2-40B4-BE49-F238E27FC236}">
                <a16:creationId xmlns:a16="http://schemas.microsoft.com/office/drawing/2014/main" id="{4DD625BA-FA85-57D6-F816-210505312C0D}"/>
              </a:ext>
            </a:extLst>
          </p:cNvPr>
          <p:cNvSpPr/>
          <p:nvPr/>
        </p:nvSpPr>
        <p:spPr>
          <a:xfrm>
            <a:off x="8255000" y="3763793"/>
            <a:ext cx="2070100" cy="338828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2-Afficher  la liste </a:t>
            </a:r>
          </a:p>
        </p:txBody>
      </p:sp>
      <p:sp>
        <p:nvSpPr>
          <p:cNvPr id="39" name="Organigramme : Alternative 38">
            <a:extLst>
              <a:ext uri="{FF2B5EF4-FFF2-40B4-BE49-F238E27FC236}">
                <a16:creationId xmlns:a16="http://schemas.microsoft.com/office/drawing/2014/main" id="{B6045DE5-7F56-7E40-36E3-DFDFB77C5B0F}"/>
              </a:ext>
            </a:extLst>
          </p:cNvPr>
          <p:cNvSpPr/>
          <p:nvPr/>
        </p:nvSpPr>
        <p:spPr>
          <a:xfrm>
            <a:off x="5351782" y="236481"/>
            <a:ext cx="3022600" cy="3787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1-Afficher liste </a:t>
            </a:r>
          </a:p>
        </p:txBody>
      </p:sp>
      <p:sp>
        <p:nvSpPr>
          <p:cNvPr id="40" name="Organigramme : Alternative 39">
            <a:extLst>
              <a:ext uri="{FF2B5EF4-FFF2-40B4-BE49-F238E27FC236}">
                <a16:creationId xmlns:a16="http://schemas.microsoft.com/office/drawing/2014/main" id="{616E0FED-FE59-9EA9-F79C-0F79AADE71D8}"/>
              </a:ext>
            </a:extLst>
          </p:cNvPr>
          <p:cNvSpPr/>
          <p:nvPr/>
        </p:nvSpPr>
        <p:spPr>
          <a:xfrm>
            <a:off x="5351782" y="2792353"/>
            <a:ext cx="3023870" cy="31194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5-Retour au Menu principal</a:t>
            </a:r>
          </a:p>
        </p:txBody>
      </p:sp>
      <p:sp>
        <p:nvSpPr>
          <p:cNvPr id="41" name="Organigramme : Alternative 40">
            <a:extLst>
              <a:ext uri="{FF2B5EF4-FFF2-40B4-BE49-F238E27FC236}">
                <a16:creationId xmlns:a16="http://schemas.microsoft.com/office/drawing/2014/main" id="{E8450CC9-4BAA-8235-5E16-BFF7E1D5C896}"/>
              </a:ext>
            </a:extLst>
          </p:cNvPr>
          <p:cNvSpPr/>
          <p:nvPr/>
        </p:nvSpPr>
        <p:spPr>
          <a:xfrm>
            <a:off x="5341620" y="2184710"/>
            <a:ext cx="3023870" cy="352308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4-Annuler un rendez-vous</a:t>
            </a:r>
          </a:p>
        </p:txBody>
      </p:sp>
      <p:sp>
        <p:nvSpPr>
          <p:cNvPr id="42" name="Organigramme : Alternative 41">
            <a:extLst>
              <a:ext uri="{FF2B5EF4-FFF2-40B4-BE49-F238E27FC236}">
                <a16:creationId xmlns:a16="http://schemas.microsoft.com/office/drawing/2014/main" id="{0BB9A8EF-B9BF-D566-9FB8-25A87F58896A}"/>
              </a:ext>
            </a:extLst>
          </p:cNvPr>
          <p:cNvSpPr/>
          <p:nvPr/>
        </p:nvSpPr>
        <p:spPr>
          <a:xfrm>
            <a:off x="5351782" y="945042"/>
            <a:ext cx="3022600" cy="36289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2-Ajouter client </a:t>
            </a:r>
          </a:p>
        </p:txBody>
      </p:sp>
      <p:sp>
        <p:nvSpPr>
          <p:cNvPr id="43" name="Organigramme : Alternative 42">
            <a:extLst>
              <a:ext uri="{FF2B5EF4-FFF2-40B4-BE49-F238E27FC236}">
                <a16:creationId xmlns:a16="http://schemas.microsoft.com/office/drawing/2014/main" id="{EB8EC077-D997-9F0D-509E-51FFED5FDAFD}"/>
              </a:ext>
            </a:extLst>
          </p:cNvPr>
          <p:cNvSpPr/>
          <p:nvPr/>
        </p:nvSpPr>
        <p:spPr>
          <a:xfrm>
            <a:off x="5351782" y="1562100"/>
            <a:ext cx="3022600" cy="40775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3-Prise de rendez-vous</a:t>
            </a:r>
          </a:p>
        </p:txBody>
      </p:sp>
      <p:sp>
        <p:nvSpPr>
          <p:cNvPr id="44" name="Flèche : virage 43">
            <a:extLst>
              <a:ext uri="{FF2B5EF4-FFF2-40B4-BE49-F238E27FC236}">
                <a16:creationId xmlns:a16="http://schemas.microsoft.com/office/drawing/2014/main" id="{DEE57172-2D6D-3C1C-0F04-782017B20312}"/>
              </a:ext>
            </a:extLst>
          </p:cNvPr>
          <p:cNvSpPr/>
          <p:nvPr/>
        </p:nvSpPr>
        <p:spPr>
          <a:xfrm>
            <a:off x="5036820" y="358140"/>
            <a:ext cx="292100" cy="138512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5" name="Flèche : virage 44">
            <a:extLst>
              <a:ext uri="{FF2B5EF4-FFF2-40B4-BE49-F238E27FC236}">
                <a16:creationId xmlns:a16="http://schemas.microsoft.com/office/drawing/2014/main" id="{9B3E01C8-BA5B-C12C-0E6A-1E164A4DF07D}"/>
              </a:ext>
            </a:extLst>
          </p:cNvPr>
          <p:cNvSpPr/>
          <p:nvPr/>
        </p:nvSpPr>
        <p:spPr>
          <a:xfrm flipV="1">
            <a:off x="5036820" y="513205"/>
            <a:ext cx="279400" cy="253130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lèche : droite 45">
            <a:extLst>
              <a:ext uri="{FF2B5EF4-FFF2-40B4-BE49-F238E27FC236}">
                <a16:creationId xmlns:a16="http://schemas.microsoft.com/office/drawing/2014/main" id="{AE2D3099-F715-2AA9-4FC9-8305934C214D}"/>
              </a:ext>
            </a:extLst>
          </p:cNvPr>
          <p:cNvSpPr/>
          <p:nvPr/>
        </p:nvSpPr>
        <p:spPr>
          <a:xfrm>
            <a:off x="5105400" y="1069340"/>
            <a:ext cx="210820" cy="1143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Flèche : droite 46">
            <a:extLst>
              <a:ext uri="{FF2B5EF4-FFF2-40B4-BE49-F238E27FC236}">
                <a16:creationId xmlns:a16="http://schemas.microsoft.com/office/drawing/2014/main" id="{5CA1D68A-4175-A06E-4803-33C2361712FD}"/>
              </a:ext>
            </a:extLst>
          </p:cNvPr>
          <p:cNvSpPr/>
          <p:nvPr/>
        </p:nvSpPr>
        <p:spPr>
          <a:xfrm>
            <a:off x="5105400" y="1711382"/>
            <a:ext cx="210820" cy="1143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Flèche : droite 47">
            <a:extLst>
              <a:ext uri="{FF2B5EF4-FFF2-40B4-BE49-F238E27FC236}">
                <a16:creationId xmlns:a16="http://schemas.microsoft.com/office/drawing/2014/main" id="{295A2D8E-B19C-828B-63D4-F703E550BE43}"/>
              </a:ext>
            </a:extLst>
          </p:cNvPr>
          <p:cNvSpPr/>
          <p:nvPr/>
        </p:nvSpPr>
        <p:spPr>
          <a:xfrm>
            <a:off x="5105400" y="2293464"/>
            <a:ext cx="210820" cy="1143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Organigramme : Alternative 51">
            <a:extLst>
              <a:ext uri="{FF2B5EF4-FFF2-40B4-BE49-F238E27FC236}">
                <a16:creationId xmlns:a16="http://schemas.microsoft.com/office/drawing/2014/main" id="{8E543E8C-FEFD-E0CB-C1A2-1EBF6ADEA2C8}"/>
              </a:ext>
            </a:extLst>
          </p:cNvPr>
          <p:cNvSpPr/>
          <p:nvPr/>
        </p:nvSpPr>
        <p:spPr>
          <a:xfrm>
            <a:off x="8219440" y="4783631"/>
            <a:ext cx="2136140" cy="338828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4-Retour au menu</a:t>
            </a:r>
          </a:p>
        </p:txBody>
      </p:sp>
      <p:sp>
        <p:nvSpPr>
          <p:cNvPr id="53" name="Flèche : virage 52">
            <a:extLst>
              <a:ext uri="{FF2B5EF4-FFF2-40B4-BE49-F238E27FC236}">
                <a16:creationId xmlns:a16="http://schemas.microsoft.com/office/drawing/2014/main" id="{9888107F-B08F-720B-153A-A3595646A3E7}"/>
              </a:ext>
            </a:extLst>
          </p:cNvPr>
          <p:cNvSpPr/>
          <p:nvPr/>
        </p:nvSpPr>
        <p:spPr>
          <a:xfrm flipV="1">
            <a:off x="7896860" y="4000291"/>
            <a:ext cx="304800" cy="110615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491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DF502E-61A0-66E7-B50A-9C22266C5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IV. Tests fonctionnels</a:t>
            </a:r>
            <a:br>
              <a:rPr lang="fr-FR" dirty="0"/>
            </a:br>
            <a:endParaRPr lang="fr-FR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289A64C3-2CFD-C0F5-9844-27C27D5EE1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2180" y="1633352"/>
            <a:ext cx="5074298" cy="2637431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A78E9BE-F067-1F5A-74DC-FCDB610F7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ED314ED-B2CC-E865-F0AE-EC2DEDB3B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074" y="4551743"/>
            <a:ext cx="9259592" cy="221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70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4FF9E9-0411-E7EA-E986-716E4E484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72E85D2-832E-8062-1BBF-31127E502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778" y="1009960"/>
            <a:ext cx="4686954" cy="262926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1E00824-9499-A65F-AA5F-329513DDC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098" y="4358819"/>
            <a:ext cx="9335803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697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E6E595D-911B-452A-EA29-2736D3332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BF58343-3B03-B3D3-00DA-4A97BB8A7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744" y="2390630"/>
            <a:ext cx="9316750" cy="20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07865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AnalogousFromLightSeed_2SEEDS">
      <a:dk1>
        <a:srgbClr val="000000"/>
      </a:dk1>
      <a:lt1>
        <a:srgbClr val="FFFFFF"/>
      </a:lt1>
      <a:dk2>
        <a:srgbClr val="412F24"/>
      </a:dk2>
      <a:lt2>
        <a:srgbClr val="E2E6E8"/>
      </a:lt2>
      <a:accent1>
        <a:srgbClr val="BA947F"/>
      </a:accent1>
      <a:accent2>
        <a:srgbClr val="C69699"/>
      </a:accent2>
      <a:accent3>
        <a:srgbClr val="ACA383"/>
      </a:accent3>
      <a:accent4>
        <a:srgbClr val="79AAB1"/>
      </a:accent4>
      <a:accent5>
        <a:srgbClr val="8AA3C0"/>
      </a:accent5>
      <a:accent6>
        <a:srgbClr val="7F82BA"/>
      </a:accent6>
      <a:hlink>
        <a:srgbClr val="5A879F"/>
      </a:hlink>
      <a:folHlink>
        <a:srgbClr val="7F7F7F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79815509A9E64F97B103879FAAE54F" ma:contentTypeVersion="9" ma:contentTypeDescription="Crée un document." ma:contentTypeScope="" ma:versionID="b81c141205a03b7e16baf2aba9b1c7e4">
  <xsd:schema xmlns:xsd="http://www.w3.org/2001/XMLSchema" xmlns:xs="http://www.w3.org/2001/XMLSchema" xmlns:p="http://schemas.microsoft.com/office/2006/metadata/properties" xmlns:ns3="beea7306-8149-4a10-97b1-56528f0b28c5" xmlns:ns4="de46681e-53a4-45eb-b10a-5c220620eeb8" targetNamespace="http://schemas.microsoft.com/office/2006/metadata/properties" ma:root="true" ma:fieldsID="a632eaf97855c1710aca333415b99fab" ns3:_="" ns4:_="">
    <xsd:import namespace="beea7306-8149-4a10-97b1-56528f0b28c5"/>
    <xsd:import namespace="de46681e-53a4-45eb-b10a-5c220620eeb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ea7306-8149-4a10-97b1-56528f0b28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46681e-53a4-45eb-b10a-5c220620eeb8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eea7306-8149-4a10-97b1-56528f0b28c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D76577-C57C-4008-B5F1-80A174415588}">
  <ds:schemaRefs>
    <ds:schemaRef ds:uri="beea7306-8149-4a10-97b1-56528f0b28c5"/>
    <ds:schemaRef ds:uri="de46681e-53a4-45eb-b10a-5c220620eeb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7DCB74E-DBA6-4614-846A-1FA2E5CC19C1}">
  <ds:schemaRefs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de46681e-53a4-45eb-b10a-5c220620eeb8"/>
    <ds:schemaRef ds:uri="beea7306-8149-4a10-97b1-56528f0b28c5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FE1292A-2339-49C1-9EB3-FDDC27864C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</Template>
  <TotalTime>0</TotalTime>
  <Words>371</Words>
  <Application>Microsoft Office PowerPoint</Application>
  <PresentationFormat>Grand écran</PresentationFormat>
  <Paragraphs>99</Paragraphs>
  <Slides>14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Bembo</vt:lpstr>
      <vt:lpstr>Calibri</vt:lpstr>
      <vt:lpstr>AdornVTI</vt:lpstr>
      <vt:lpstr>Projet technologique</vt:lpstr>
      <vt:lpstr>Sommaire</vt:lpstr>
      <vt:lpstr>Présentation du projet</vt:lpstr>
      <vt:lpstr>II. Répartition des tâches</vt:lpstr>
      <vt:lpstr>III. Algorithmes de fonctionnalités</vt:lpstr>
      <vt:lpstr>2.  Algorithme générale</vt:lpstr>
      <vt:lpstr>IV. Tests fonctionnels </vt:lpstr>
      <vt:lpstr>Présentation PowerPoint</vt:lpstr>
      <vt:lpstr>Présentation PowerPoint</vt:lpstr>
      <vt:lpstr>Présentation PowerPoint</vt:lpstr>
      <vt:lpstr>V. Bilan collectif</vt:lpstr>
      <vt:lpstr>Bilan individuel</vt:lpstr>
      <vt:lpstr>VI. SOURCES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technologique</dc:title>
  <dc:creator>Redouane ID SOUGOU</dc:creator>
  <cp:lastModifiedBy>Redouane ID SOUGOU</cp:lastModifiedBy>
  <cp:revision>1</cp:revision>
  <dcterms:created xsi:type="dcterms:W3CDTF">2023-03-17T13:05:58Z</dcterms:created>
  <dcterms:modified xsi:type="dcterms:W3CDTF">2023-03-17T13:06:14Z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0x010100D179815509A9E64F97B103879FAAE54F</vt:lpwstr>
  </property>
</Properties>
</file>

<file path=docProps/thumbnail.jpeg>
</file>